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handoutMasterIdLst>
    <p:handoutMasterId r:id="rId28"/>
  </p:handoutMasterIdLst>
  <p:sldIdLst>
    <p:sldId id="256" r:id="rId3"/>
    <p:sldId id="842" r:id="rId5"/>
    <p:sldId id="843" r:id="rId6"/>
    <p:sldId id="844" r:id="rId7"/>
    <p:sldId id="845" r:id="rId8"/>
    <p:sldId id="846" r:id="rId9"/>
    <p:sldId id="847" r:id="rId10"/>
    <p:sldId id="848" r:id="rId11"/>
    <p:sldId id="849" r:id="rId12"/>
    <p:sldId id="850" r:id="rId13"/>
    <p:sldId id="851" r:id="rId14"/>
    <p:sldId id="852" r:id="rId15"/>
    <p:sldId id="853" r:id="rId16"/>
    <p:sldId id="854" r:id="rId17"/>
    <p:sldId id="855" r:id="rId18"/>
    <p:sldId id="856" r:id="rId19"/>
    <p:sldId id="857" r:id="rId20"/>
    <p:sldId id="858" r:id="rId21"/>
    <p:sldId id="859" r:id="rId22"/>
    <p:sldId id="860" r:id="rId23"/>
    <p:sldId id="861" r:id="rId24"/>
    <p:sldId id="862" r:id="rId25"/>
    <p:sldId id="863" r:id="rId26"/>
    <p:sldId id="694" r:id="rId27"/>
  </p:sldIdLst>
  <p:sldSz cx="12188825" cy="6858000"/>
  <p:notesSz cx="6858000" cy="9144000"/>
  <p:defaultTextStyle>
    <a:defPPr rtl="0"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C45C6"/>
    <a:srgbClr val="256DB7"/>
    <a:srgbClr val="0766D4"/>
    <a:srgbClr val="0B5FD1"/>
    <a:srgbClr val="0671EA"/>
    <a:srgbClr val="1552D1"/>
    <a:srgbClr val="2D61B7"/>
    <a:srgbClr val="1D41D5"/>
    <a:srgbClr val="6A84B7"/>
    <a:srgbClr val="5A00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104" autoAdjust="0"/>
    <p:restoredTop sz="94624" autoAdjust="0"/>
  </p:normalViewPr>
  <p:slideViewPr>
    <p:cSldViewPr>
      <p:cViewPr varScale="1">
        <p:scale>
          <a:sx n="64" d="100"/>
          <a:sy n="64" d="100"/>
        </p:scale>
        <p:origin x="748" y="36"/>
      </p:cViewPr>
      <p:guideLst>
        <p:guide pos="3860"/>
        <p:guide orient="horz" pos="2041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>
      <p:cViewPr varScale="1">
        <p:scale>
          <a:sx n="63" d="100"/>
          <a:sy n="63" d="100"/>
        </p:scale>
        <p:origin x="2838" y="108"/>
      </p:cViewPr>
      <p:guideLst>
        <p:guide orient="horz" pos="2722"/>
        <p:guide pos="2172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6.xml"/><Relationship Id="rId8" Type="http://schemas.openxmlformats.org/officeDocument/2006/relationships/slide" Target="slides/slide5.xml"/><Relationship Id="rId7" Type="http://schemas.openxmlformats.org/officeDocument/2006/relationships/slide" Target="slides/slide4.xml"/><Relationship Id="rId6" Type="http://schemas.openxmlformats.org/officeDocument/2006/relationships/slide" Target="slides/slide3.xml"/><Relationship Id="rId5" Type="http://schemas.openxmlformats.org/officeDocument/2006/relationships/slide" Target="slides/slide2.xml"/><Relationship Id="rId4" Type="http://schemas.openxmlformats.org/officeDocument/2006/relationships/notesMaster" Target="notesMasters/notesMaster1.xml"/><Relationship Id="rId31" Type="http://schemas.openxmlformats.org/officeDocument/2006/relationships/tableStyles" Target="tableStyles.xml"/><Relationship Id="rId30" Type="http://schemas.openxmlformats.org/officeDocument/2006/relationships/viewProps" Target="viewProps.xml"/><Relationship Id="rId3" Type="http://schemas.openxmlformats.org/officeDocument/2006/relationships/slide" Target="slides/slide1.xml"/><Relationship Id="rId29" Type="http://schemas.openxmlformats.org/officeDocument/2006/relationships/presProps" Target="presProps.xml"/><Relationship Id="rId28" Type="http://schemas.openxmlformats.org/officeDocument/2006/relationships/handoutMaster" Target="handoutMasters/handoutMaster1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30/06/2016</a:t>
            </a:r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34A4844B-5D5D-4D8E-9E71-6B297DF4019B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rtl="0">
              <a:defRPr sz="1200"/>
            </a:lvl1pPr>
          </a:lstStyle>
          <a:p>
            <a:pPr rtl="0"/>
            <a:r>
              <a:rPr lang="en-US"/>
              <a:t>30/06/2016</a:t>
            </a:r>
            <a:endParaRPr lang="en-US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382588" y="685800"/>
            <a:ext cx="6092825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rtl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 rtl="0"/>
            <a:r>
              <a:t>Clique para editar o texto Mestre</a:t>
            </a:r>
          </a:p>
          <a:p>
            <a:pPr lvl="1" rtl="0"/>
            <a:r>
              <a:t>Segundo nível</a:t>
            </a:r>
          </a:p>
          <a:p>
            <a:pPr lvl="2" rtl="0"/>
            <a:r>
              <a:t>Terceiro nível</a:t>
            </a:r>
          </a:p>
          <a:p>
            <a:pPr lvl="3" rtl="0"/>
            <a:r>
              <a:t>Quarto nível</a:t>
            </a:r>
          </a:p>
          <a:p>
            <a:pPr lvl="4" rtl="0"/>
            <a:r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rtl="0">
              <a:defRPr sz="1200"/>
            </a:lvl1pPr>
          </a:lstStyle>
          <a:p>
            <a:pPr rtl="0"/>
            <a:fld id="{8DE0FDE7-FE71-46E3-9512-437B13AD5F46}" type="slidenum">
              <a:rPr/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sldNum="0" hdr="0" ftr="0" dt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2" name="Espaço Reservado para Imagem de Slide 1"/>
          <p:cNvSpPr/>
          <p:nvPr>
            <p:ph type="sldImg" idx="2"/>
          </p:nvPr>
        </p:nvSpPr>
        <p:spPr/>
      </p:sp>
      <p:sp>
        <p:nvSpPr>
          <p:cNvPr id="3" name="Espaço Reservado para Texto 2"/>
          <p:cNvSpPr/>
          <p:nvPr>
            <p:ph type="body" idx="3"/>
          </p:nvPr>
        </p:nvSpPr>
        <p:spPr/>
        <p:txBody>
          <a:bodyPr/>
          <a:p>
            <a:endParaRPr lang="pt-BR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 showMasterSp="0">
  <p:cSld name="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2697" y="-3175"/>
            <a:ext cx="12201522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2063213" y="1125538"/>
            <a:ext cx="9209334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 smtClean="0"/>
              <a:t>Click to edit Master title style</a:t>
            </a:r>
            <a:endParaRPr lang="en-US" altLang="zh-CN" noProof="0" smtClean="0"/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2063213" y="2351088"/>
            <a:ext cx="9215682" cy="1752600"/>
          </a:xfrm>
        </p:spPr>
        <p:txBody>
          <a:bodyPr/>
          <a:lstStyle>
            <a:lvl1pPr marL="0" indent="0" algn="r">
              <a:buFontTx/>
              <a:buNone/>
              <a:defRPr>
                <a:solidFill>
                  <a:schemeClr val="bg1"/>
                </a:solidFill>
              </a:defRPr>
            </a:lvl1pPr>
          </a:lstStyle>
          <a:p>
            <a:pPr lvl="0"/>
            <a:r>
              <a:rPr lang="en-US" altLang="zh-CN" noProof="0" smtClean="0"/>
              <a:t>Click to edit Master subtitle style</a:t>
            </a:r>
            <a:endParaRPr lang="en-US" altLang="zh-CN" noProof="0" smtClean="0"/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endParaRPr lang="en-US"/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6898" y="190500"/>
            <a:ext cx="2742486" cy="593725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441" y="190500"/>
            <a:ext cx="8024310" cy="593725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634" y="1709738"/>
            <a:ext cx="10512862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634" y="4589463"/>
            <a:ext cx="10512862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200" indent="0">
              <a:buNone/>
              <a:defRPr sz="2000"/>
            </a:lvl2pPr>
            <a:lvl3pPr marL="914400" indent="0">
              <a:buNone/>
              <a:defRPr sz="18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441" y="1174750"/>
            <a:ext cx="538339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5986" y="1174750"/>
            <a:ext cx="5383398" cy="4953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365125"/>
            <a:ext cx="10512862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099" y="1681163"/>
            <a:ext cx="5156973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099" y="2505075"/>
            <a:ext cx="5156973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0593" y="1681163"/>
            <a:ext cx="518236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0593" y="2505075"/>
            <a:ext cx="518236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Espaço Reservado para Data 6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8" name="Espaço Reservado para Rodapé 7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9" name="Espaço Reservado para Número de Slide 8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Espaço Reservado para Data 2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4" name="Espaço Reservado para Rodapé 3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5" name="Espaço Reservado para Número de Slide 4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2367" y="987425"/>
            <a:ext cx="6170593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  <a:p>
            <a:pPr lvl="1"/>
            <a:r>
              <a:rPr lang="en-US" smtClean="0"/>
              <a:t>Second level</a:t>
            </a:r>
            <a:endParaRPr lang="en-US" smtClean="0"/>
          </a:p>
          <a:p>
            <a:pPr lvl="2"/>
            <a:r>
              <a:rPr lang="en-US" smtClean="0"/>
              <a:t>Third level</a:t>
            </a:r>
            <a:endParaRPr lang="en-US" smtClean="0"/>
          </a:p>
          <a:p>
            <a:pPr lvl="3"/>
            <a:r>
              <a:rPr lang="en-US" smtClean="0"/>
              <a:t>Fourth level</a:t>
            </a:r>
            <a:endParaRPr lang="en-US" smtClean="0"/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099" y="457200"/>
            <a:ext cx="3931743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2367" y="987425"/>
            <a:ext cx="6170593" cy="4873625"/>
          </a:xfrm>
        </p:spPr>
        <p:txBody>
          <a:bodyPr vert="horz" wrap="square" lIns="91440" tIns="45720" rIns="91440" bIns="45720" numCol="1" anchor="t" anchorCtr="0" compatLnSpc="1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 smtClean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099" y="2057400"/>
            <a:ext cx="3931743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  <a:endParaRPr lang="en-US" smtClean="0"/>
          </a:p>
        </p:txBody>
      </p:sp>
      <p:sp>
        <p:nvSpPr>
          <p:cNvPr id="5" name="Espaço Reservado para Data 4"/>
          <p:cNvSpPr>
            <a:spLocks noGrp="1"/>
          </p:cNvSpPr>
          <p:nvPr>
            <p:ph type="dt" sz="half" idx="10"/>
          </p:nvPr>
        </p:nvSpPr>
        <p:spPr/>
        <p:txBody>
          <a:bodyPr/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11"/>
          </p:nvPr>
        </p:nvSpPr>
        <p:spPr/>
        <p:txBody>
          <a:bodyPr/>
          <a:p>
            <a:endParaRPr lang="en-US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12"/>
          </p:nvPr>
        </p:nvSpPr>
        <p:spPr/>
        <p:txBody>
          <a:bodyPr/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Ovr>
    <a:masterClrMapping/>
  </p:clrMapOvr>
  <p:hf sldNum="0" hdr="0" ftr="0" dt="0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3" Type="http://schemas.openxmlformats.org/officeDocument/2006/relationships/theme" Target="../theme/theme1.xml"/><Relationship Id="rId12" Type="http://schemas.openxmlformats.org/officeDocument/2006/relationships/image" Target="../media/image2.jpeg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/>
      <p:pic>
        <p:nvPicPr>
          <p:cNvPr id="1026" name="Picture 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0" y="0"/>
            <a:ext cx="12195174" cy="686117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441" y="190500"/>
            <a:ext cx="10969943" cy="5826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p>
            <a:pPr lvl="0"/>
            <a:r>
              <a:rPr lang="en-US" altLang="zh-CN" dirty="0"/>
              <a:t>Click to edit Master title style</a:t>
            </a:r>
            <a:endParaRPr lang="en-US" altLang="zh-CN" dirty="0"/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441" y="1174750"/>
            <a:ext cx="10969943" cy="4953000"/>
          </a:xfrm>
          <a:prstGeom prst="rect">
            <a:avLst/>
          </a:prstGeom>
          <a:noFill/>
          <a:ln w="9525">
            <a:noFill/>
          </a:ln>
        </p:spPr>
        <p:txBody>
          <a:bodyPr/>
          <a:p>
            <a:pPr lvl="0"/>
            <a:r>
              <a:rPr lang="en-US" altLang="zh-CN" dirty="0"/>
              <a:t>Click to edit Master text styles</a:t>
            </a:r>
            <a:endParaRPr lang="en-US" altLang="zh-CN" dirty="0"/>
          </a:p>
          <a:p>
            <a:pPr lvl="1"/>
            <a:r>
              <a:rPr lang="en-US" altLang="zh-CN" dirty="0"/>
              <a:t>Second level</a:t>
            </a:r>
            <a:endParaRPr lang="en-US" altLang="zh-CN" dirty="0"/>
          </a:p>
          <a:p>
            <a:pPr lvl="2"/>
            <a:r>
              <a:rPr lang="en-US" altLang="zh-CN" dirty="0"/>
              <a:t>Third level</a:t>
            </a:r>
            <a:endParaRPr lang="en-US" altLang="zh-CN" dirty="0"/>
          </a:p>
          <a:p>
            <a:pPr lvl="3"/>
            <a:r>
              <a:rPr lang="en-US" altLang="zh-CN" dirty="0"/>
              <a:t>Fourth level</a:t>
            </a:r>
            <a:endParaRPr lang="en-US" altLang="zh-CN" dirty="0"/>
          </a:p>
          <a:p>
            <a:pPr lvl="4"/>
            <a:r>
              <a:rPr lang="en-US" altLang="zh-CN" dirty="0"/>
              <a:t>Fifth level</a:t>
            </a:r>
            <a:endParaRPr lang="en-US" altLang="zh-CN" dirty="0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441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>
              <a:defRPr sz="1400"/>
            </a:lvl1pPr>
          </a:lstStyle>
          <a:p>
            <a:fld id="{63A1C593-65D0-4073-BCC9-577B9352EA97}" type="datetimeFigureOut">
              <a:rPr lang="en-US" smtClean="0"/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4515" y="6245225"/>
            <a:ext cx="3859795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5325" y="6245225"/>
            <a:ext cx="2844059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/>
          <a:lstStyle>
            <a:lvl1pPr algn="r">
              <a:defRPr sz="1400"/>
            </a:lvl1pPr>
          </a:lstStyle>
          <a:p>
            <a:fld id="{9B618960-8005-486C-9A75-10CB2AAC16F9}" type="slidenum">
              <a:rPr lang="en-US" smtClean="0"/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bg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2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4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6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800" algn="l" rtl="0" fontAlgn="base">
        <a:spcBef>
          <a:spcPct val="0"/>
        </a:spcBef>
        <a:spcAft>
          <a:spcPct val="0"/>
        </a:spcAft>
        <a:defRPr sz="3600">
          <a:solidFill>
            <a:schemeClr val="bg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1.xml"/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6.jpeg"/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image" Target="../media/image3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5.png"/><Relationship Id="rId1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8.png"/><Relationship Id="rId2" Type="http://schemas.openxmlformats.org/officeDocument/2006/relationships/image" Target="../media/image27.jpeg"/><Relationship Id="rId1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0.png"/><Relationship Id="rId1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38.png"/><Relationship Id="rId1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3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41.png"/><Relationship Id="rId1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image" Target="../media/image42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7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image" Target="../media/image4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48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image" Target="../media/image49.jpeg"/><Relationship Id="rId1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4.xml"/><Relationship Id="rId5" Type="http://schemas.openxmlformats.org/officeDocument/2006/relationships/image" Target="../media/image14.jpeg"/><Relationship Id="rId4" Type="http://schemas.openxmlformats.org/officeDocument/2006/relationships/image" Target="../media/image13.png"/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4.xml"/><Relationship Id="rId4" Type="http://schemas.openxmlformats.org/officeDocument/2006/relationships/image" Target="../media/image17.png"/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image" Target="../media/image1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image" Target="../media/image20.png"/><Relationship Id="rId1" Type="http://schemas.openxmlformats.org/officeDocument/2006/relationships/image" Target="../media/image19.png"/></Relationships>
</file>

<file path=ppt/slides/_rels/slide9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4.xml"/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03726" y="2572385"/>
            <a:ext cx="10969943" cy="582613"/>
          </a:xfrm>
        </p:spPr>
        <p:txBody>
          <a:bodyPr rtlCol="0"/>
          <a:lstStyle/>
          <a:p>
            <a:pPr algn="ctr" rtl="0"/>
            <a:r>
              <a:rPr lang="pt-BR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PRESTAÇÃO DE CONTAS  </a:t>
            </a:r>
            <a:br>
              <a:rPr lang="pt-BR" sz="4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BR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JANEIRO - ABRIL </a:t>
            </a:r>
            <a:br>
              <a:rPr lang="pt-BR" sz="30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</a:br>
            <a:r>
              <a:rPr lang="pt-BR" sz="2600" dirty="0"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1º QUADRIMESTRE DE 2022</a:t>
            </a:r>
            <a:endParaRPr lang="pt-BR" sz="2600" dirty="0"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1087120" y="-44450"/>
            <a:ext cx="9509125" cy="1020445"/>
          </a:xfrm>
        </p:spPr>
        <p:txBody>
          <a:bodyPr rtlCol="0">
            <a:normAutofit fontScale="70000"/>
          </a:bodyPr>
          <a:lstStyle/>
          <a:p>
            <a:pPr marL="0" indent="0" algn="ctr" rtl="0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PREFEITURA MUNICIPAL DE ITAPEMA</a:t>
            </a:r>
            <a:endParaRPr lang="pt-BR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 rtl="0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SECRETARIA MUNICIPAL DE SAÚDE </a:t>
            </a:r>
            <a:endParaRPr lang="pt-BR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 rtl="0">
              <a:buNone/>
            </a:pPr>
            <a:r>
              <a:rPr lang="pt-BR" sz="2400" b="1" dirty="0">
                <a:solidFill>
                  <a:schemeClr val="bg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FUNDO MUNICIPAL DE SAÚDE  </a:t>
            </a:r>
            <a:endParaRPr lang="pt-BR" sz="2400" b="1" dirty="0">
              <a:solidFill>
                <a:schemeClr val="bg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 rtl="0">
              <a:buNone/>
            </a:pPr>
            <a:endParaRPr lang="pt-BR" sz="2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 rtl="0"/>
            <a:endParaRPr lang="pt-BR" sz="24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4" name="Espaço Reservado para Conteúdo 3" descr="logo-sus"/>
          <p:cNvPicPr>
            <a:picLocks noChangeAspect="1"/>
          </p:cNvPicPr>
          <p:nvPr>
            <p:ph sz="half" idx="2"/>
          </p:nvPr>
        </p:nvPicPr>
        <p:blipFill>
          <a:blip r:embed="rId1"/>
          <a:stretch>
            <a:fillRect/>
          </a:stretch>
        </p:blipFill>
        <p:spPr>
          <a:xfrm>
            <a:off x="6052820" y="5593080"/>
            <a:ext cx="1419225" cy="931545"/>
          </a:xfrm>
          <a:prstGeom prst="rect">
            <a:avLst/>
          </a:prstGeom>
        </p:spPr>
      </p:pic>
      <p:sp>
        <p:nvSpPr>
          <p:cNvPr id="14" name="Espaço Reservado para Conteúdo 2"/>
          <p:cNvSpPr>
            <a:spLocks noGrp="1"/>
          </p:cNvSpPr>
          <p:nvPr/>
        </p:nvSpPr>
        <p:spPr>
          <a:xfrm>
            <a:off x="3577590" y="4162425"/>
            <a:ext cx="5045075" cy="1354455"/>
          </a:xfrm>
          <a:prstGeom prst="rect">
            <a:avLst/>
          </a:prstGeom>
          <a:noFill/>
          <a:ln w="9525">
            <a:noFill/>
          </a:ln>
        </p:spPr>
        <p:txBody>
          <a:bodyPr rtlCol="0">
            <a:normAutofit lnSpcReduction="10000"/>
          </a:bodyPr>
          <a:lstStyle>
            <a:lvl1pPr marL="342900" indent="-3429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fontAlgn="base">
              <a:spcBef>
                <a:spcPct val="20000"/>
              </a:spcBef>
              <a:spcAft>
                <a:spcPct val="0"/>
              </a:spcAft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fontAlgn="base">
              <a:spcBef>
                <a:spcPct val="20000"/>
              </a:spcBef>
              <a:spcAft>
                <a:spcPct val="0"/>
              </a:spcAft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fontAlgn="base">
              <a:spcBef>
                <a:spcPct val="20000"/>
              </a:spcBef>
              <a:spcAft>
                <a:spcPct val="0"/>
              </a:spcAft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 rtl="0">
              <a:buNone/>
            </a:pPr>
            <a:r>
              <a:rPr lang="pt-BR" sz="1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ALEXANDRE FURTADO K. DOS SANTOS </a:t>
            </a:r>
            <a:endParaRPr lang="pt-BR" sz="18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 rtl="0">
              <a:buNone/>
            </a:pPr>
            <a:r>
              <a:rPr lang="pt-BR" sz="1800" b="1" dirty="0">
                <a:solidFill>
                  <a:schemeClr val="tx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</a:rPr>
              <a:t>GESTOR MUNICIPAL  </a:t>
            </a:r>
            <a:endParaRPr lang="pt-BR" sz="2800" b="1" dirty="0">
              <a:solidFill>
                <a:schemeClr val="tx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marL="0" indent="0" algn="ctr" rtl="0">
              <a:buNone/>
            </a:pPr>
            <a:endParaRPr lang="pt-BR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  <a:p>
            <a:pPr algn="r" rtl="0"/>
            <a:endParaRPr lang="pt-BR" sz="2800" b="1" dirty="0">
              <a:solidFill>
                <a:schemeClr val="accent1"/>
              </a:soli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</a:endParaRPr>
          </a:p>
        </p:txBody>
      </p:sp>
      <p:pic>
        <p:nvPicPr>
          <p:cNvPr id="15" name="Imagem 14" descr="SAUD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800" y="5692140"/>
            <a:ext cx="1109980" cy="845185"/>
          </a:xfrm>
          <a:prstGeom prst="rect">
            <a:avLst/>
          </a:prstGeom>
        </p:spPr>
      </p:pic>
      <p:pic>
        <p:nvPicPr>
          <p:cNvPr id="16" name="Imagem 0" descr="logo prefa horizontal 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111297" y="5762625"/>
            <a:ext cx="2038350" cy="617220"/>
          </a:xfrm>
          <a:prstGeom prst="rect">
            <a:avLst/>
          </a:prstGeom>
        </p:spPr>
      </p:pic>
      <p:pic>
        <p:nvPicPr>
          <p:cNvPr id="18" name="Imagem 17" descr="Logotipo_da_Anvisa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31820" y="5605780"/>
            <a:ext cx="1132840" cy="906145"/>
          </a:xfrm>
          <a:prstGeom prst="rect">
            <a:avLst/>
          </a:prstGeom>
        </p:spPr>
      </p:pic>
    </p:spTree>
  </p:cSld>
  <p:clrMapOvr>
    <a:masterClrMapping/>
  </p:clrMapOvr>
  <p:transition spd="slow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3" name="Rectangle 4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7880" y="1"/>
            <a:ext cx="12196705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166344" y="721805"/>
            <a:ext cx="5082357" cy="214752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Treinamentos</a:t>
            </a:r>
            <a:r>
              <a:rPr lang="en-US" altLang="en-US" sz="4200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e </a:t>
            </a:r>
            <a:r>
              <a:rPr lang="en-US" altLang="en-US" sz="4200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Capacitações</a:t>
            </a:r>
            <a:endParaRPr lang="en-US" altLang="en-US" sz="4200" kern="1200">
              <a:solidFill>
                <a:schemeClr val="tx1"/>
              </a:solidFill>
              <a:latin typeface="+mj-lt"/>
              <a:ea typeface="+mj-ea"/>
            </a:endParaRPr>
          </a:p>
        </p:txBody>
      </p:sp>
      <p:sp>
        <p:nvSpPr>
          <p:cNvPr id="47" name="Rectangle 4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60681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49" name="Group 48"/>
          <p:cNvGrpSpPr>
            <a:grpSpLocks noGrp="1" noRot="1" noChangeAspect="1" noMove="1" noResize="1" noUngrp="1"/>
          </p:cNvGrpSpPr>
          <p:nvPr/>
        </p:nvGrpSpPr>
        <p:grpSpPr>
          <a:xfrm>
            <a:off x="1188443" y="73152"/>
            <a:ext cx="1178664" cy="232963"/>
            <a:chOff x="7763256" y="73152"/>
            <a:chExt cx="1178966" cy="232963"/>
          </a:xfrm>
        </p:grpSpPr>
        <p:sp>
          <p:nvSpPr>
            <p:cNvPr id="50" name="Rectangle 64"/>
            <p:cNvSpPr/>
            <p:nvPr/>
          </p:nvSpPr>
          <p:spPr>
            <a:xfrm>
              <a:off x="826307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66"/>
            <p:cNvSpPr/>
            <p:nvPr/>
          </p:nvSpPr>
          <p:spPr>
            <a:xfrm>
              <a:off x="826307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Rectangle 64"/>
            <p:cNvSpPr/>
            <p:nvPr/>
          </p:nvSpPr>
          <p:spPr>
            <a:xfrm>
              <a:off x="813812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Rectangle 66"/>
            <p:cNvSpPr/>
            <p:nvPr/>
          </p:nvSpPr>
          <p:spPr>
            <a:xfrm>
              <a:off x="813812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64"/>
            <p:cNvSpPr/>
            <p:nvPr/>
          </p:nvSpPr>
          <p:spPr>
            <a:xfrm>
              <a:off x="801316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5" name="Rectangle 66"/>
            <p:cNvSpPr/>
            <p:nvPr/>
          </p:nvSpPr>
          <p:spPr>
            <a:xfrm>
              <a:off x="801316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64"/>
            <p:cNvSpPr/>
            <p:nvPr/>
          </p:nvSpPr>
          <p:spPr>
            <a:xfrm>
              <a:off x="788821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66"/>
            <p:cNvSpPr/>
            <p:nvPr/>
          </p:nvSpPr>
          <p:spPr>
            <a:xfrm>
              <a:off x="788821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64"/>
            <p:cNvSpPr/>
            <p:nvPr/>
          </p:nvSpPr>
          <p:spPr>
            <a:xfrm>
              <a:off x="776325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66"/>
            <p:cNvSpPr/>
            <p:nvPr/>
          </p:nvSpPr>
          <p:spPr>
            <a:xfrm>
              <a:off x="776325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64"/>
            <p:cNvSpPr/>
            <p:nvPr/>
          </p:nvSpPr>
          <p:spPr>
            <a:xfrm>
              <a:off x="888785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6"/>
            <p:cNvSpPr/>
            <p:nvPr/>
          </p:nvSpPr>
          <p:spPr>
            <a:xfrm>
              <a:off x="888785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4"/>
            <p:cNvSpPr/>
            <p:nvPr/>
          </p:nvSpPr>
          <p:spPr>
            <a:xfrm>
              <a:off x="876289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6"/>
            <p:cNvSpPr/>
            <p:nvPr/>
          </p:nvSpPr>
          <p:spPr>
            <a:xfrm>
              <a:off x="876289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4"/>
            <p:cNvSpPr/>
            <p:nvPr/>
          </p:nvSpPr>
          <p:spPr>
            <a:xfrm>
              <a:off x="863794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Rectangle 66"/>
            <p:cNvSpPr/>
            <p:nvPr/>
          </p:nvSpPr>
          <p:spPr>
            <a:xfrm>
              <a:off x="863794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4"/>
            <p:cNvSpPr/>
            <p:nvPr/>
          </p:nvSpPr>
          <p:spPr>
            <a:xfrm>
              <a:off x="851298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/>
            <p:cNvSpPr/>
            <p:nvPr/>
          </p:nvSpPr>
          <p:spPr>
            <a:xfrm>
              <a:off x="851298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4"/>
            <p:cNvSpPr/>
            <p:nvPr/>
          </p:nvSpPr>
          <p:spPr>
            <a:xfrm>
              <a:off x="838803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6"/>
            <p:cNvSpPr/>
            <p:nvPr/>
          </p:nvSpPr>
          <p:spPr>
            <a:xfrm>
              <a:off x="838803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71" name="Rectangle 7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233984"/>
            <a:ext cx="60681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3"/>
          <p:cNvPicPr>
            <a:picLocks noChangeAspect="1"/>
          </p:cNvPicPr>
          <p:nvPr/>
        </p:nvPicPr>
        <p:blipFill rotWithShape="1">
          <a:blip r:embed="rId1"/>
          <a:srcRect t="36382" r="1" b="29649"/>
          <a:stretch>
            <a:fillRect/>
          </a:stretch>
        </p:blipFill>
        <p:spPr>
          <a:xfrm>
            <a:off x="6812068" y="427003"/>
            <a:ext cx="4890766" cy="2953512"/>
          </a:xfrm>
          <a:prstGeom prst="rect">
            <a:avLst/>
          </a:prstGeom>
        </p:spPr>
      </p:pic>
      <p:sp>
        <p:nvSpPr>
          <p:cNvPr id="26" name="Content Placeholder 25"/>
          <p:cNvSpPr>
            <a:spLocks noGrp="1"/>
          </p:cNvSpPr>
          <p:nvPr>
            <p:ph sz="half" idx="1"/>
          </p:nvPr>
        </p:nvSpPr>
        <p:spPr>
          <a:xfrm>
            <a:off x="715249" y="3531476"/>
            <a:ext cx="6058197" cy="3044067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0" indent="0" algn="just">
              <a:lnSpc>
                <a:spcPct val="90000"/>
              </a:lnSpc>
              <a:spcBef>
                <a:spcPts val="1000"/>
              </a:spcBef>
              <a:buNone/>
            </a:pPr>
            <a:r>
              <a:rPr lang="en-US" sz="3600" dirty="0" err="1"/>
              <a:t>Após</a:t>
            </a:r>
            <a:r>
              <a:rPr lang="en-US" sz="3600" dirty="0"/>
              <a:t> o </a:t>
            </a:r>
            <a:r>
              <a:rPr lang="en-US" sz="3600" dirty="0" err="1"/>
              <a:t>período</a:t>
            </a:r>
            <a:r>
              <a:rPr lang="en-US" sz="3600" dirty="0"/>
              <a:t> de </a:t>
            </a:r>
            <a:r>
              <a:rPr lang="en-US" sz="3600" dirty="0" err="1"/>
              <a:t>Pandemia</a:t>
            </a:r>
            <a:r>
              <a:rPr lang="en-US" sz="3600" dirty="0"/>
              <a:t>, 2022 </a:t>
            </a:r>
            <a:r>
              <a:rPr lang="en-US" sz="3600" dirty="0" err="1"/>
              <a:t>os</a:t>
            </a:r>
            <a:r>
              <a:rPr lang="en-US" sz="3600" dirty="0"/>
              <a:t> </a:t>
            </a:r>
            <a:r>
              <a:rPr lang="en-US" sz="3600" dirty="0" err="1"/>
              <a:t>treinamentos</a:t>
            </a:r>
            <a:r>
              <a:rPr lang="en-US" sz="3600" dirty="0"/>
              <a:t> e </a:t>
            </a:r>
            <a:r>
              <a:rPr lang="en-US" sz="3600" dirty="0" err="1"/>
              <a:t>capacitações</a:t>
            </a:r>
            <a:r>
              <a:rPr lang="en-US" sz="3600" dirty="0"/>
              <a:t> </a:t>
            </a:r>
            <a:r>
              <a:rPr lang="en-US" sz="3600" dirty="0" err="1"/>
              <a:t>foram</a:t>
            </a:r>
            <a:r>
              <a:rPr lang="en-US" sz="3600" dirty="0"/>
              <a:t> </a:t>
            </a:r>
            <a:r>
              <a:rPr lang="en-US" sz="3600" dirty="0" err="1"/>
              <a:t>retomados</a:t>
            </a:r>
            <a:r>
              <a:rPr lang="en-US" sz="3600" dirty="0"/>
              <a:t> e </a:t>
            </a:r>
            <a:r>
              <a:rPr lang="en-US" sz="3600" dirty="0" err="1"/>
              <a:t>tem</a:t>
            </a:r>
            <a:r>
              <a:rPr lang="en-US" sz="3600" dirty="0"/>
              <a:t> </a:t>
            </a:r>
            <a:r>
              <a:rPr lang="en-US" sz="3600" dirty="0" err="1"/>
              <a:t>acontecido</a:t>
            </a:r>
            <a:r>
              <a:rPr lang="en-US" sz="3600" dirty="0"/>
              <a:t> </a:t>
            </a:r>
            <a:r>
              <a:rPr lang="en-US" sz="3600" dirty="0" err="1"/>
              <a:t>mensalmente</a:t>
            </a:r>
            <a:endParaRPr lang="pt-BR" sz="3600" dirty="0">
              <a:cs typeface="Arial" panose="020B0604020202020204"/>
            </a:endParaRPr>
          </a:p>
        </p:txBody>
      </p:sp>
      <p:pic>
        <p:nvPicPr>
          <p:cNvPr id="5" name="Imagem 5" descr="Grupo de pessoas em pé posando para foto&#10;&#10;Descrição gerada automaticamente"/>
          <p:cNvPicPr>
            <a:picLocks noChangeAspect="1"/>
          </p:cNvPicPr>
          <p:nvPr/>
        </p:nvPicPr>
        <p:blipFill rotWithShape="1">
          <a:blip r:embed="rId2"/>
          <a:srcRect t="19480" r="1" b="1"/>
          <a:stretch>
            <a:fillRect/>
          </a:stretch>
        </p:blipFill>
        <p:spPr>
          <a:xfrm>
            <a:off x="6812068" y="3612826"/>
            <a:ext cx="4890766" cy="295351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4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1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Rectangl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6597043" cy="3233984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Título 9"/>
          <p:cNvSpPr>
            <a:spLocks noGrp="1"/>
          </p:cNvSpPr>
          <p:nvPr>
            <p:ph type="title"/>
          </p:nvPr>
        </p:nvSpPr>
        <p:spPr>
          <a:xfrm>
            <a:off x="1166344" y="679927"/>
            <a:ext cx="4137519" cy="2270664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0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PlanificaSUS</a:t>
            </a:r>
            <a:endParaRPr lang="en-US" altLang="en-US" sz="40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22" name="Rectangl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1"/>
            <a:ext cx="606812" cy="3233984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24" name="Group 23"/>
          <p:cNvGrpSpPr>
            <a:grpSpLocks noGrp="1" noRot="1" noChangeAspect="1" noMove="1" noResize="1" noUngrp="1"/>
          </p:cNvGrpSpPr>
          <p:nvPr/>
        </p:nvGrpSpPr>
        <p:grpSpPr>
          <a:xfrm>
            <a:off x="1188432" y="73152"/>
            <a:ext cx="1178664" cy="232963"/>
            <a:chOff x="5310171" y="73152"/>
            <a:chExt cx="1178966" cy="232963"/>
          </a:xfrm>
        </p:grpSpPr>
        <p:sp>
          <p:nvSpPr>
            <p:cNvPr id="25" name="Rectangle 64"/>
            <p:cNvSpPr/>
            <p:nvPr/>
          </p:nvSpPr>
          <p:spPr>
            <a:xfrm>
              <a:off x="580999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66"/>
            <p:cNvSpPr/>
            <p:nvPr/>
          </p:nvSpPr>
          <p:spPr>
            <a:xfrm>
              <a:off x="580999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64"/>
            <p:cNvSpPr/>
            <p:nvPr/>
          </p:nvSpPr>
          <p:spPr>
            <a:xfrm>
              <a:off x="5685037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66"/>
            <p:cNvSpPr/>
            <p:nvPr/>
          </p:nvSpPr>
          <p:spPr>
            <a:xfrm>
              <a:off x="5685037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64"/>
            <p:cNvSpPr/>
            <p:nvPr/>
          </p:nvSpPr>
          <p:spPr>
            <a:xfrm>
              <a:off x="5560082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66"/>
            <p:cNvSpPr/>
            <p:nvPr/>
          </p:nvSpPr>
          <p:spPr>
            <a:xfrm>
              <a:off x="5560082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64"/>
            <p:cNvSpPr/>
            <p:nvPr/>
          </p:nvSpPr>
          <p:spPr>
            <a:xfrm>
              <a:off x="5435126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66"/>
            <p:cNvSpPr/>
            <p:nvPr/>
          </p:nvSpPr>
          <p:spPr>
            <a:xfrm>
              <a:off x="5435126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64"/>
            <p:cNvSpPr/>
            <p:nvPr/>
          </p:nvSpPr>
          <p:spPr>
            <a:xfrm>
              <a:off x="5310171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66"/>
            <p:cNvSpPr/>
            <p:nvPr/>
          </p:nvSpPr>
          <p:spPr>
            <a:xfrm>
              <a:off x="5310171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Rectangle 64"/>
            <p:cNvSpPr/>
            <p:nvPr/>
          </p:nvSpPr>
          <p:spPr>
            <a:xfrm>
              <a:off x="643476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Rectangle 66"/>
            <p:cNvSpPr/>
            <p:nvPr/>
          </p:nvSpPr>
          <p:spPr>
            <a:xfrm>
              <a:off x="643476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Rectangle 64"/>
            <p:cNvSpPr/>
            <p:nvPr/>
          </p:nvSpPr>
          <p:spPr>
            <a:xfrm>
              <a:off x="6309814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8" name="Rectangle 66"/>
            <p:cNvSpPr/>
            <p:nvPr/>
          </p:nvSpPr>
          <p:spPr>
            <a:xfrm>
              <a:off x="6309814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9" name="Rectangle 64"/>
            <p:cNvSpPr/>
            <p:nvPr/>
          </p:nvSpPr>
          <p:spPr>
            <a:xfrm>
              <a:off x="6184859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0" name="Rectangle 66"/>
            <p:cNvSpPr/>
            <p:nvPr/>
          </p:nvSpPr>
          <p:spPr>
            <a:xfrm>
              <a:off x="6184859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1" name="Rectangle 64"/>
            <p:cNvSpPr/>
            <p:nvPr/>
          </p:nvSpPr>
          <p:spPr>
            <a:xfrm>
              <a:off x="6059903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66"/>
            <p:cNvSpPr/>
            <p:nvPr/>
          </p:nvSpPr>
          <p:spPr>
            <a:xfrm>
              <a:off x="6059903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64"/>
            <p:cNvSpPr/>
            <p:nvPr/>
          </p:nvSpPr>
          <p:spPr>
            <a:xfrm>
              <a:off x="5934948" y="73152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66"/>
            <p:cNvSpPr/>
            <p:nvPr/>
          </p:nvSpPr>
          <p:spPr>
            <a:xfrm>
              <a:off x="5934948" y="246888"/>
              <a:ext cx="54368" cy="59227"/>
            </a:xfrm>
            <a:prstGeom prst="ellipse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7" name="Espaço Reservado para Conteúdo 6" descr="WhatsApp Image 2019-12-03 at 11.18.11"/>
          <p:cNvPicPr>
            <a:picLocks noChangeAspect="1"/>
          </p:cNvPicPr>
          <p:nvPr/>
        </p:nvPicPr>
        <p:blipFill rotWithShape="1">
          <a:blip r:embed="rId1"/>
          <a:srcRect l="10626" r="16638" b="1"/>
          <a:stretch>
            <a:fillRect/>
          </a:stretch>
        </p:blipFill>
        <p:spPr>
          <a:xfrm>
            <a:off x="5887037" y="10"/>
            <a:ext cx="3136337" cy="3233983"/>
          </a:xfrm>
          <a:prstGeom prst="rect">
            <a:avLst/>
          </a:prstGeom>
        </p:spPr>
      </p:pic>
      <p:pic>
        <p:nvPicPr>
          <p:cNvPr id="3" name="Imagem 2" descr="3c8c68ea-301c-4bf6-8715-c1acb5b7be26"/>
          <p:cNvPicPr>
            <a:picLocks noChangeAspect="1"/>
          </p:cNvPicPr>
          <p:nvPr/>
        </p:nvPicPr>
        <p:blipFill rotWithShape="1">
          <a:blip r:embed="rId2"/>
          <a:srcRect l="10827" r="16438" b="1"/>
          <a:stretch>
            <a:fillRect/>
          </a:stretch>
        </p:blipFill>
        <p:spPr>
          <a:xfrm>
            <a:off x="9052488" y="10"/>
            <a:ext cx="3136337" cy="3233983"/>
          </a:xfrm>
          <a:prstGeom prst="rect">
            <a:avLst/>
          </a:prstGeom>
        </p:spPr>
      </p:pic>
      <p:sp>
        <p:nvSpPr>
          <p:cNvPr id="46" name="Rectangle 4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3233984"/>
            <a:ext cx="606812" cy="3624015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Content Placeholder 14"/>
          <p:cNvSpPr>
            <a:spLocks noGrp="1"/>
          </p:cNvSpPr>
          <p:nvPr>
            <p:ph sz="half" idx="1"/>
          </p:nvPr>
        </p:nvSpPr>
        <p:spPr>
          <a:xfrm>
            <a:off x="678425" y="3540334"/>
            <a:ext cx="5168595" cy="3026004"/>
          </a:xfrm>
        </p:spPr>
        <p:txBody>
          <a:bodyPr vert="horz" lIns="91440" tIns="45720" rIns="91440" bIns="45720" rtlCol="0" anchor="ctr">
            <a:noAutofit/>
          </a:bodyPr>
          <a:lstStyle/>
          <a:p>
            <a:pPr marL="114300" indent="0">
              <a:lnSpc>
                <a:spcPct val="90000"/>
              </a:lnSpc>
              <a:buNone/>
            </a:pPr>
            <a:r>
              <a:rPr lang="en-US" sz="3600" dirty="0" err="1">
                <a:cs typeface="Arial" panose="020B0604020202020204"/>
              </a:rPr>
              <a:t>Planifica</a:t>
            </a:r>
            <a:r>
              <a:rPr lang="en-US" sz="3600" dirty="0">
                <a:cs typeface="Arial" panose="020B0604020202020204"/>
              </a:rPr>
              <a:t> SUS </a:t>
            </a:r>
            <a:r>
              <a:rPr lang="en-US" sz="3600" dirty="0" err="1">
                <a:cs typeface="Arial" panose="020B0604020202020204"/>
              </a:rPr>
              <a:t>não</a:t>
            </a:r>
            <a:r>
              <a:rPr lang="en-US" sz="3600" dirty="0">
                <a:cs typeface="Arial" panose="020B0604020202020204"/>
              </a:rPr>
              <a:t> para!! </a:t>
            </a:r>
            <a:endParaRPr lang="pt-BR" sz="3600">
              <a:cs typeface="Arial" panose="020B0604020202020204"/>
            </a:endParaRPr>
          </a:p>
          <a:p>
            <a:pPr marL="114300" indent="0">
              <a:lnSpc>
                <a:spcPct val="90000"/>
              </a:lnSpc>
              <a:buNone/>
            </a:pPr>
            <a:r>
              <a:rPr lang="en-US" sz="3600" dirty="0" err="1">
                <a:cs typeface="Arial" panose="020B0604020202020204"/>
              </a:rPr>
              <a:t>Capacitações</a:t>
            </a:r>
            <a:r>
              <a:rPr lang="en-US" sz="3600" dirty="0">
                <a:cs typeface="Arial" panose="020B0604020202020204"/>
              </a:rPr>
              <a:t>  </a:t>
            </a:r>
            <a:endParaRPr lang="pt-BR" sz="3600" dirty="0">
              <a:cs typeface="Arial" panose="020B0604020202020204"/>
            </a:endParaRPr>
          </a:p>
          <a:p>
            <a:pPr marL="114300" indent="0">
              <a:lnSpc>
                <a:spcPct val="90000"/>
              </a:lnSpc>
              <a:buNone/>
            </a:pPr>
            <a:r>
              <a:rPr lang="en-US" sz="3600" dirty="0" err="1">
                <a:cs typeface="Arial" panose="020B0604020202020204"/>
              </a:rPr>
              <a:t>Mensais</a:t>
            </a:r>
            <a:r>
              <a:rPr lang="en-US" sz="3600" dirty="0">
                <a:cs typeface="Arial" panose="020B0604020202020204"/>
              </a:rPr>
              <a:t>  com </a:t>
            </a:r>
            <a:r>
              <a:rPr lang="en-US" sz="3600" dirty="0" err="1">
                <a:cs typeface="Arial" panose="020B0604020202020204"/>
              </a:rPr>
              <a:t>ampliação</a:t>
            </a:r>
            <a:r>
              <a:rPr lang="en-US" sz="3600" dirty="0">
                <a:cs typeface="Arial" panose="020B0604020202020204"/>
              </a:rPr>
              <a:t> de </a:t>
            </a:r>
            <a:r>
              <a:rPr lang="en-US" sz="3600" dirty="0" err="1">
                <a:cs typeface="Arial" panose="020B0604020202020204"/>
              </a:rPr>
              <a:t>Unidades</a:t>
            </a:r>
            <a:r>
              <a:rPr lang="en-US" sz="3600" dirty="0">
                <a:cs typeface="Arial" panose="020B0604020202020204"/>
              </a:rPr>
              <a:t>.</a:t>
            </a:r>
            <a:endParaRPr lang="en-US" sz="3600"/>
          </a:p>
        </p:txBody>
      </p:sp>
      <p:pic>
        <p:nvPicPr>
          <p:cNvPr id="5" name="Imagem 5" descr="Grupo de pessoas posando para foto em frente a computador&#10;&#10;Descrição gerada automaticamente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>
            <a:off x="5890592" y="3295158"/>
            <a:ext cx="6239561" cy="3514108"/>
          </a:xfrm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3" name="Rectangle 1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-1" y="0"/>
            <a:ext cx="12188824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Imagem 2" descr="Grupo de pessoas posando para foto&#10;&#10;Descrição gerada automaticamente"/>
          <p:cNvPicPr>
            <a:picLocks noGrp="1" noChangeAspect="1"/>
          </p:cNvPicPr>
          <p:nvPr>
            <p:ph sz="half" idx="1"/>
          </p:nvPr>
        </p:nvPicPr>
        <p:blipFill rotWithShape="1">
          <a:blip r:embed="rId1"/>
          <a:srcRect r="1" b="12899"/>
          <a:stretch>
            <a:fillRect/>
          </a:stretch>
        </p:blipFill>
        <p:spPr>
          <a:xfrm>
            <a:off x="20" y="190"/>
            <a:ext cx="8126717" cy="5291194"/>
          </a:xfrm>
          <a:prstGeom prst="rect">
            <a:avLst/>
          </a:prstGeom>
        </p:spPr>
      </p:pic>
      <p:sp>
        <p:nvSpPr>
          <p:cNvPr id="15" name="Rectangle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-263" y="5282206"/>
            <a:ext cx="12189088" cy="1163844"/>
          </a:xfrm>
          <a:prstGeom prst="rect">
            <a:avLst/>
          </a:prstGeom>
          <a:gradFill>
            <a:gsLst>
              <a:gs pos="28000">
                <a:schemeClr val="accent1">
                  <a:lumMod val="75000"/>
                  <a:alpha val="11000"/>
                </a:schemeClr>
              </a:gs>
              <a:gs pos="100000">
                <a:srgbClr val="000000">
                  <a:alpha val="77000"/>
                </a:srgbClr>
              </a:gs>
            </a:gsLst>
            <a:lin ang="12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1" y="5282206"/>
            <a:ext cx="12188824" cy="1586485"/>
          </a:xfrm>
          <a:prstGeom prst="rect">
            <a:avLst/>
          </a:prstGeom>
          <a:gradFill>
            <a:gsLst>
              <a:gs pos="0">
                <a:srgbClr val="000000">
                  <a:alpha val="96000"/>
                </a:srgbClr>
              </a:gs>
              <a:gs pos="100000">
                <a:schemeClr val="accent1"/>
              </a:gs>
            </a:gsLst>
            <a:lin ang="8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ítulo 7"/>
          <p:cNvSpPr>
            <a:spLocks noGrp="1"/>
          </p:cNvSpPr>
          <p:nvPr>
            <p:ph type="title"/>
          </p:nvPr>
        </p:nvSpPr>
        <p:spPr>
          <a:xfrm>
            <a:off x="699532" y="5635366"/>
            <a:ext cx="7089453" cy="898581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000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Melhor em Casa</a:t>
            </a:r>
            <a:endParaRPr lang="en-US" altLang="en-US" sz="4000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19" name="Rectangl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8126740" y="5282206"/>
            <a:ext cx="4062085" cy="1576412"/>
          </a:xfrm>
          <a:prstGeom prst="rect">
            <a:avLst/>
          </a:prstGeom>
          <a:gradFill>
            <a:gsLst>
              <a:gs pos="19000">
                <a:schemeClr val="accent1">
                  <a:lumMod val="50000"/>
                  <a:alpha val="68000"/>
                </a:schemeClr>
              </a:gs>
              <a:gs pos="100000">
                <a:schemeClr val="accent1">
                  <a:alpha val="79000"/>
                </a:schemeClr>
              </a:gs>
            </a:gsLst>
            <a:lin ang="19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Imagem 3" descr="Pessoas em uma sala&#10;&#10;Descrição gerada automaticamente"/>
          <p:cNvPicPr>
            <a:picLocks noGrp="1" noChangeAspect="1"/>
          </p:cNvPicPr>
          <p:nvPr>
            <p:ph sz="half" idx="2"/>
          </p:nvPr>
        </p:nvPicPr>
        <p:blipFill rotWithShape="1">
          <a:blip r:embed="rId2"/>
          <a:srcRect t="2303" r="-2" b="-2"/>
          <a:stretch>
            <a:fillRect/>
          </a:stretch>
        </p:blipFill>
        <p:spPr>
          <a:xfrm>
            <a:off x="8126739" y="1"/>
            <a:ext cx="4062085" cy="5291384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Imagem 6" descr="Grupo de pessoas sentadas ao redor de mesa com computador e cadeira&#10;&#10;Descrição gerada automaticamente"/>
          <p:cNvPicPr>
            <a:picLocks noChangeAspect="1"/>
          </p:cNvPicPr>
          <p:nvPr/>
        </p:nvPicPr>
        <p:blipFill rotWithShape="1">
          <a:blip r:embed="rId1"/>
          <a:srcRect t="15648" r="2" b="10057"/>
          <a:stretch>
            <a:fillRect/>
          </a:stretch>
        </p:blipFill>
        <p:spPr>
          <a:xfrm>
            <a:off x="20" y="2"/>
            <a:ext cx="7532657" cy="4197368"/>
          </a:xfrm>
          <a:custGeom>
            <a:avLst/>
            <a:gdLst/>
            <a:ahLst/>
            <a:cxnLst/>
            <a:rect l="l" t="t" r="r" b="b"/>
            <a:pathLst>
              <a:path w="7534640" h="4197368">
                <a:moveTo>
                  <a:pt x="0" y="0"/>
                </a:moveTo>
                <a:lnTo>
                  <a:pt x="7534640" y="0"/>
                </a:lnTo>
                <a:lnTo>
                  <a:pt x="7534640" y="3832811"/>
                </a:lnTo>
                <a:lnTo>
                  <a:pt x="7344853" y="3826712"/>
                </a:lnTo>
                <a:cubicBezTo>
                  <a:pt x="7344853" y="3826712"/>
                  <a:pt x="7341511" y="3826712"/>
                  <a:pt x="7341511" y="3826712"/>
                </a:cubicBezTo>
                <a:cubicBezTo>
                  <a:pt x="7274667" y="3823370"/>
                  <a:pt x="7211169" y="3823370"/>
                  <a:pt x="7144324" y="3820027"/>
                </a:cubicBezTo>
                <a:cubicBezTo>
                  <a:pt x="6913719" y="3820027"/>
                  <a:pt x="6683113" y="3820027"/>
                  <a:pt x="6455848" y="3820027"/>
                </a:cubicBezTo>
                <a:cubicBezTo>
                  <a:pt x="6231926" y="3910265"/>
                  <a:pt x="5987951" y="3833396"/>
                  <a:pt x="5767372" y="3903581"/>
                </a:cubicBezTo>
                <a:cubicBezTo>
                  <a:pt x="5533423" y="3900239"/>
                  <a:pt x="5312845" y="3970423"/>
                  <a:pt x="5082238" y="4000503"/>
                </a:cubicBezTo>
                <a:cubicBezTo>
                  <a:pt x="4908446" y="4013871"/>
                  <a:pt x="4731314" y="3997160"/>
                  <a:pt x="4570892" y="4067345"/>
                </a:cubicBezTo>
                <a:cubicBezTo>
                  <a:pt x="4509063" y="4095753"/>
                  <a:pt x="4453918" y="4128339"/>
                  <a:pt x="4430941" y="4172622"/>
                </a:cubicBezTo>
                <a:lnTo>
                  <a:pt x="4423415" y="4197368"/>
                </a:lnTo>
                <a:lnTo>
                  <a:pt x="0" y="4197368"/>
                </a:lnTo>
                <a:close/>
              </a:path>
            </a:pathLst>
          </a:custGeom>
        </p:spPr>
      </p:pic>
      <p:pic>
        <p:nvPicPr>
          <p:cNvPr id="7" name="Imagem 7" descr="Grupo de pessoas sentadas em cadeiras&#10;&#10;Descrição gerada automaticamente"/>
          <p:cNvPicPr>
            <a:picLocks noChangeAspect="1"/>
          </p:cNvPicPr>
          <p:nvPr/>
        </p:nvPicPr>
        <p:blipFill rotWithShape="1">
          <a:blip r:embed="rId2"/>
          <a:srcRect l="7508" r="4723" b="-1"/>
          <a:stretch>
            <a:fillRect/>
          </a:stretch>
        </p:blipFill>
        <p:spPr>
          <a:xfrm>
            <a:off x="7651542" y="1"/>
            <a:ext cx="4537282" cy="3877247"/>
          </a:xfrm>
          <a:custGeom>
            <a:avLst/>
            <a:gdLst/>
            <a:ahLst/>
            <a:cxnLst/>
            <a:rect l="l" t="t" r="r" b="b"/>
            <a:pathLst>
              <a:path w="4538463" h="3877247">
                <a:moveTo>
                  <a:pt x="0" y="0"/>
                </a:moveTo>
                <a:lnTo>
                  <a:pt x="4538463" y="0"/>
                </a:lnTo>
                <a:lnTo>
                  <a:pt x="4538463" y="3437173"/>
                </a:lnTo>
                <a:lnTo>
                  <a:pt x="4530710" y="3429000"/>
                </a:lnTo>
                <a:cubicBezTo>
                  <a:pt x="4370289" y="3495842"/>
                  <a:pt x="4239946" y="3686344"/>
                  <a:pt x="4056129" y="3636211"/>
                </a:cubicBezTo>
                <a:cubicBezTo>
                  <a:pt x="3872313" y="3589422"/>
                  <a:pt x="3788760" y="3830055"/>
                  <a:pt x="3618310" y="3756528"/>
                </a:cubicBezTo>
                <a:cubicBezTo>
                  <a:pt x="3394389" y="3823371"/>
                  <a:pt x="3163783" y="3823371"/>
                  <a:pt x="2933176" y="3810002"/>
                </a:cubicBezTo>
                <a:cubicBezTo>
                  <a:pt x="2702570" y="3840081"/>
                  <a:pt x="2471962" y="3873503"/>
                  <a:pt x="2238015" y="3850107"/>
                </a:cubicBezTo>
                <a:cubicBezTo>
                  <a:pt x="2007408" y="3870161"/>
                  <a:pt x="1783486" y="3883529"/>
                  <a:pt x="1552880" y="3863476"/>
                </a:cubicBezTo>
                <a:cubicBezTo>
                  <a:pt x="1322274" y="3886870"/>
                  <a:pt x="1091667" y="3876844"/>
                  <a:pt x="864402" y="3860134"/>
                </a:cubicBezTo>
                <a:cubicBezTo>
                  <a:pt x="757455" y="3860134"/>
                  <a:pt x="653849" y="3856792"/>
                  <a:pt x="546902" y="3856792"/>
                </a:cubicBezTo>
                <a:cubicBezTo>
                  <a:pt x="404861" y="3850108"/>
                  <a:pt x="262821" y="3845095"/>
                  <a:pt x="120363" y="3840499"/>
                </a:cubicBezTo>
                <a:lnTo>
                  <a:pt x="0" y="3836632"/>
                </a:lnTo>
                <a:close/>
              </a:path>
            </a:pathLst>
          </a:custGeom>
        </p:spPr>
      </p:pic>
      <p:pic>
        <p:nvPicPr>
          <p:cNvPr id="5" name="Imagem 5" descr="Grupo de pessoas sentadas ao redor de uma mesa&#10;&#10;Descrição gerada automaticamente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t="19704" r="2" b="14188"/>
          <a:stretch>
            <a:fillRect/>
          </a:stretch>
        </p:blipFill>
        <p:spPr>
          <a:xfrm>
            <a:off x="20" y="4316255"/>
            <a:ext cx="6835050" cy="2541737"/>
          </a:xfrm>
          <a:custGeom>
            <a:avLst/>
            <a:gdLst/>
            <a:ahLst/>
            <a:cxnLst/>
            <a:rect l="l" t="t" r="r" b="b"/>
            <a:pathLst>
              <a:path w="6836850" h="2541737">
                <a:moveTo>
                  <a:pt x="0" y="0"/>
                </a:moveTo>
                <a:lnTo>
                  <a:pt x="4460098" y="0"/>
                </a:lnTo>
                <a:lnTo>
                  <a:pt x="4483996" y="31836"/>
                </a:lnTo>
                <a:cubicBezTo>
                  <a:pt x="4644419" y="28495"/>
                  <a:pt x="4627708" y="282495"/>
                  <a:pt x="4788129" y="245732"/>
                </a:cubicBezTo>
                <a:cubicBezTo>
                  <a:pt x="4754709" y="362707"/>
                  <a:pt x="4641076" y="302548"/>
                  <a:pt x="4600971" y="389443"/>
                </a:cubicBezTo>
                <a:cubicBezTo>
                  <a:pt x="4684524" y="462970"/>
                  <a:pt x="4844945" y="409497"/>
                  <a:pt x="4871683" y="563233"/>
                </a:cubicBezTo>
                <a:cubicBezTo>
                  <a:pt x="4838262" y="723655"/>
                  <a:pt x="4945210" y="703602"/>
                  <a:pt x="5032105" y="713629"/>
                </a:cubicBezTo>
                <a:cubicBezTo>
                  <a:pt x="5239317" y="733683"/>
                  <a:pt x="5439843" y="747050"/>
                  <a:pt x="5643713" y="780472"/>
                </a:cubicBezTo>
                <a:cubicBezTo>
                  <a:pt x="5693844" y="790498"/>
                  <a:pt x="5810819" y="767103"/>
                  <a:pt x="5800794" y="870709"/>
                </a:cubicBezTo>
                <a:cubicBezTo>
                  <a:pt x="5790767" y="954261"/>
                  <a:pt x="5700529" y="924184"/>
                  <a:pt x="5643713" y="927525"/>
                </a:cubicBezTo>
                <a:cubicBezTo>
                  <a:pt x="5329553" y="967632"/>
                  <a:pt x="5012052" y="904131"/>
                  <a:pt x="4701235" y="907472"/>
                </a:cubicBezTo>
                <a:cubicBezTo>
                  <a:pt x="4664472" y="907472"/>
                  <a:pt x="4657787" y="1017762"/>
                  <a:pt x="4577576" y="980999"/>
                </a:cubicBezTo>
                <a:cubicBezTo>
                  <a:pt x="4788129" y="1081263"/>
                  <a:pt x="5767372" y="1108001"/>
                  <a:pt x="6094900" y="1161474"/>
                </a:cubicBezTo>
                <a:cubicBezTo>
                  <a:pt x="5754004" y="1542477"/>
                  <a:pt x="5429817" y="1311870"/>
                  <a:pt x="5159105" y="1525765"/>
                </a:cubicBezTo>
                <a:cubicBezTo>
                  <a:pt x="5159105" y="1525765"/>
                  <a:pt x="5212580" y="1525765"/>
                  <a:pt x="5443187" y="1595950"/>
                </a:cubicBezTo>
                <a:cubicBezTo>
                  <a:pt x="5627002" y="1652765"/>
                  <a:pt x="5536765" y="1732976"/>
                  <a:pt x="6001321" y="1886715"/>
                </a:cubicBezTo>
                <a:cubicBezTo>
                  <a:pt x="5824188" y="1936846"/>
                  <a:pt x="5593581" y="1839925"/>
                  <a:pt x="5506685" y="2100610"/>
                </a:cubicBezTo>
                <a:cubicBezTo>
                  <a:pt x="5643713" y="2147401"/>
                  <a:pt x="5807477" y="2103953"/>
                  <a:pt x="5904398" y="2227611"/>
                </a:cubicBezTo>
                <a:cubicBezTo>
                  <a:pt x="5934478" y="2264375"/>
                  <a:pt x="5964557" y="2287770"/>
                  <a:pt x="6001321" y="2307821"/>
                </a:cubicBezTo>
                <a:cubicBezTo>
                  <a:pt x="5984612" y="2314507"/>
                  <a:pt x="5964557" y="2321190"/>
                  <a:pt x="5951188" y="2327874"/>
                </a:cubicBezTo>
                <a:cubicBezTo>
                  <a:pt x="5977925" y="2351271"/>
                  <a:pt x="6663060" y="2478270"/>
                  <a:pt x="6836850" y="2481613"/>
                </a:cubicBezTo>
                <a:cubicBezTo>
                  <a:pt x="6761652" y="2506679"/>
                  <a:pt x="6636845" y="2527828"/>
                  <a:pt x="6553814" y="2540165"/>
                </a:cubicBezTo>
                <a:lnTo>
                  <a:pt x="6542822" y="2541737"/>
                </a:lnTo>
                <a:lnTo>
                  <a:pt x="0" y="2541737"/>
                </a:lnTo>
                <a:close/>
              </a:path>
            </a:pathLst>
          </a:cu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41998" y="3996130"/>
            <a:ext cx="5504380" cy="1576910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just">
              <a:lnSpc>
                <a:spcPct val="90000"/>
              </a:lnSpc>
            </a:pPr>
            <a:r>
              <a:rPr lang="en-US" sz="3400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Matriciamento das Equipes de ESF com Psicologia e Fonoaudiologia</a:t>
            </a:r>
            <a:endParaRPr lang="en-US" sz="3400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42828" y="4571216"/>
            <a:ext cx="10903168" cy="1115415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100">
                <a:solidFill>
                  <a:schemeClr val="tx1"/>
                </a:solidFill>
              </a:rPr>
              <a:t>Fonoaudiologia e Teste da Linguinha</a:t>
            </a:r>
            <a:endParaRPr lang="en-US" sz="5100">
              <a:solidFill>
                <a:schemeClr val="tx1"/>
              </a:solidFill>
            </a:endParaRPr>
          </a:p>
        </p:txBody>
      </p:sp>
      <p:pic>
        <p:nvPicPr>
          <p:cNvPr id="7" name="Imagem 7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81820" y="1040960"/>
            <a:ext cx="3528190" cy="2646142"/>
          </a:xfrm>
          <a:prstGeom prst="rect">
            <a:avLst/>
          </a:prstGeom>
        </p:spPr>
      </p:pic>
      <p:pic>
        <p:nvPicPr>
          <p:cNvPr id="5" name="Imagem 5" descr="Pessoas posando para foto&#10;&#10;Descrição gerada automa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46873" y="476573"/>
            <a:ext cx="2095078" cy="3774916"/>
          </a:xfrm>
          <a:prstGeom prst="rect">
            <a:avLst/>
          </a:prstGeom>
        </p:spPr>
      </p:pic>
      <p:pic>
        <p:nvPicPr>
          <p:cNvPr id="6" name="Imagem 6" descr="Pessoas sentadas em uma sala&#10;&#10;Descrição gerada automaticament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151276" y="1031640"/>
            <a:ext cx="3553043" cy="2664782"/>
          </a:xfrm>
          <a:prstGeom prst="rect">
            <a:avLst/>
          </a:prstGeom>
        </p:spPr>
      </p:pic>
      <p:cxnSp>
        <p:nvCxnSpPr>
          <p:cNvPr id="16" name="Straight Connector 11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3603" y="5778706"/>
            <a:ext cx="9141618" cy="0"/>
          </a:xfrm>
          <a:prstGeom prst="line">
            <a:avLst/>
          </a:prstGeom>
          <a:ln w="19050">
            <a:solidFill>
              <a:srgbClr val="67E1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3" name="Imagem 5" descr="Pessoas em um parque&#10;&#10;Descrição gerada automaticamente"/>
          <p:cNvPicPr>
            <a:picLocks noChangeAspect="1"/>
          </p:cNvPicPr>
          <p:nvPr/>
        </p:nvPicPr>
        <p:blipFill rotWithShape="1">
          <a:blip r:embed="rId1"/>
          <a:srcRect t="10173" r="-1" b="4185"/>
          <a:stretch>
            <a:fillRect/>
          </a:stretch>
        </p:blipFill>
        <p:spPr>
          <a:xfrm>
            <a:off x="4546752" y="-5"/>
            <a:ext cx="7642072" cy="3681406"/>
          </a:xfrm>
          <a:prstGeom prst="rect">
            <a:avLst/>
          </a:prstGeom>
        </p:spPr>
      </p:pic>
      <p:sp>
        <p:nvSpPr>
          <p:cNvPr id="12" name="Rectangle 1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Imagem 5" descr="Grupo de pessoas sentadas em cadeiras na grama&#10;&#10;Descrição gerada automaticamente"/>
          <p:cNvPicPr>
            <a:picLocks noGrp="1" noChangeAspect="1"/>
          </p:cNvPicPr>
          <p:nvPr>
            <p:ph sz="half" idx="1"/>
          </p:nvPr>
        </p:nvPicPr>
        <p:blipFill rotWithShape="1">
          <a:blip r:embed="rId2"/>
          <a:srcRect t="24989" r="-1" b="1113"/>
          <a:stretch>
            <a:fillRect/>
          </a:stretch>
        </p:blipFill>
        <p:spPr>
          <a:xfrm>
            <a:off x="4546753" y="3681409"/>
            <a:ext cx="7642072" cy="3176595"/>
          </a:xfrm>
          <a:prstGeom prst="rect">
            <a:avLst/>
          </a:prstGeom>
        </p:spPr>
      </p:pic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837981" y="1115219"/>
            <a:ext cx="5394507" cy="2387600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000" kern="1200" dirty="0" err="1">
                <a:latin typeface="+mj-lt"/>
                <a:ea typeface="+mj-ea"/>
                <a:cs typeface="+mj-cs"/>
              </a:rPr>
              <a:t>Projeto</a:t>
            </a:r>
            <a:r>
              <a:rPr lang="en-US" sz="5000" kern="1200" dirty="0">
                <a:latin typeface="+mj-lt"/>
                <a:ea typeface="+mj-ea"/>
                <a:cs typeface="+mj-cs"/>
              </a:rPr>
              <a:t> </a:t>
            </a:r>
            <a:r>
              <a:rPr lang="en-US" sz="5000" kern="1200" dirty="0" err="1">
                <a:latin typeface="+mj-lt"/>
                <a:ea typeface="+mj-ea"/>
                <a:cs typeface="+mj-cs"/>
              </a:rPr>
              <a:t>Terapêutico</a:t>
            </a:r>
            <a:r>
              <a:rPr lang="en-US" sz="5000" dirty="0"/>
              <a:t> Caps</a:t>
            </a:r>
            <a:endParaRPr lang="en-US" sz="5000" kern="1200" dirty="0">
              <a:latin typeface="+mj-lt"/>
              <a:ea typeface="+mj-ea"/>
              <a:cs typeface="Arial" panose="020B0604020202020204"/>
            </a:endParaRPr>
          </a:p>
        </p:txBody>
      </p:sp>
      <p:cxnSp>
        <p:nvCxnSpPr>
          <p:cNvPr id="14" name="Straight Connector 13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 flipH="1">
            <a:off x="837981" y="3681408"/>
            <a:ext cx="11350843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8" name="Rectangle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9913" y="325369"/>
            <a:ext cx="4367464" cy="195684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5300" b="1">
                <a:solidFill>
                  <a:schemeClr val="tx1"/>
                </a:solidFill>
              </a:rPr>
              <a:t>DOCE CUIDAR</a:t>
            </a:r>
            <a:endParaRPr lang="en-US" sz="5300" b="1">
              <a:solidFill>
                <a:schemeClr val="tx1"/>
              </a:solidFill>
            </a:endParaRPr>
          </a:p>
        </p:txBody>
      </p:sp>
      <p:sp>
        <p:nvSpPr>
          <p:cNvPr id="20" name="sketchy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639913" y="2586994"/>
            <a:ext cx="3473815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257175" y="2331085"/>
            <a:ext cx="5650230" cy="408686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sz="2000"/>
          </a:p>
          <a:p>
            <a:pPr marL="0" indent="0" algn="l">
              <a:lnSpc>
                <a:spcPct val="90000"/>
              </a:lnSpc>
              <a:buNone/>
            </a:pPr>
            <a:r>
              <a:rPr lang="en-US" sz="2800" dirty="0"/>
              <a:t>Conta com </a:t>
            </a:r>
            <a:r>
              <a:rPr lang="en-US" sz="2800" dirty="0" err="1"/>
              <a:t>atendimento</a:t>
            </a:r>
            <a:r>
              <a:rPr lang="en-US" sz="2800" dirty="0"/>
              <a:t> </a:t>
            </a:r>
            <a:endParaRPr lang="en-US" sz="2800">
              <a:cs typeface="Arial" panose="020B0604020202020204"/>
            </a:endParaRPr>
          </a:p>
          <a:p>
            <a:pPr marL="0" indent="0" algn="l">
              <a:lnSpc>
                <a:spcPct val="90000"/>
              </a:lnSpc>
              <a:buNone/>
            </a:pPr>
            <a:r>
              <a:rPr lang="en-US" sz="2800" dirty="0"/>
              <a:t>para </a:t>
            </a:r>
            <a:r>
              <a:rPr lang="pt-BR" altLang="en-US" sz="2800" dirty="0"/>
              <a:t>P</a:t>
            </a:r>
            <a:r>
              <a:rPr lang="en-US" sz="2800" dirty="0" err="1"/>
              <a:t>sicologia</a:t>
            </a:r>
            <a:r>
              <a:rPr lang="en-US" sz="2800" dirty="0"/>
              <a:t>,</a:t>
            </a:r>
            <a:r>
              <a:rPr lang="pt-BR" altLang="en-US" sz="2800" dirty="0"/>
              <a:t>F</a:t>
            </a:r>
            <a:r>
              <a:rPr lang="en-US" sz="2800" dirty="0" err="1"/>
              <a:t>onoaudiologia</a:t>
            </a:r>
            <a:r>
              <a:rPr lang="en-US" sz="2800" dirty="0"/>
              <a:t>, </a:t>
            </a:r>
            <a:r>
              <a:rPr lang="pt-BR" altLang="en-US" sz="2800" dirty="0"/>
              <a:t>P</a:t>
            </a:r>
            <a:r>
              <a:rPr lang="en-US" sz="2800" dirty="0" err="1"/>
              <a:t>sicopedagogia</a:t>
            </a:r>
            <a:r>
              <a:rPr lang="en-US" sz="2800" dirty="0"/>
              <a:t>, </a:t>
            </a:r>
            <a:r>
              <a:rPr lang="en-US" sz="2800" dirty="0" err="1"/>
              <a:t>além</a:t>
            </a:r>
            <a:r>
              <a:rPr lang="en-US" sz="2800" dirty="0"/>
              <a:t> de </a:t>
            </a:r>
            <a:r>
              <a:rPr lang="pt-BR" altLang="en-US" sz="2800" dirty="0"/>
              <a:t>C</a:t>
            </a:r>
            <a:r>
              <a:rPr lang="en-US" sz="2800" dirty="0" err="1"/>
              <a:t>onsultório</a:t>
            </a:r>
            <a:r>
              <a:rPr lang="en-US" sz="2800" dirty="0"/>
              <a:t> </a:t>
            </a:r>
            <a:r>
              <a:rPr lang="pt-BR" altLang="en-US" sz="2800" dirty="0"/>
              <a:t>O</a:t>
            </a:r>
            <a:r>
              <a:rPr lang="en-US" sz="2800" dirty="0" err="1"/>
              <a:t>dontológico</a:t>
            </a:r>
            <a:r>
              <a:rPr lang="en-US" sz="2800" dirty="0"/>
              <a:t>, </a:t>
            </a:r>
            <a:r>
              <a:rPr lang="pt-BR" altLang="en-US" sz="2800" dirty="0"/>
              <a:t>C</a:t>
            </a:r>
            <a:r>
              <a:rPr lang="en-US" sz="2800" dirty="0" err="1"/>
              <a:t>onsultório</a:t>
            </a:r>
            <a:r>
              <a:rPr lang="en-US" sz="2800" dirty="0"/>
              <a:t> </a:t>
            </a:r>
            <a:r>
              <a:rPr lang="pt-BR" altLang="en-US" sz="2800" dirty="0"/>
              <a:t>m</a:t>
            </a:r>
            <a:r>
              <a:rPr lang="en-US" sz="2800" dirty="0" err="1"/>
              <a:t>édico</a:t>
            </a:r>
            <a:r>
              <a:rPr lang="en-US" sz="2800" dirty="0"/>
              <a:t> e </a:t>
            </a:r>
            <a:r>
              <a:rPr lang="pt-BR" altLang="en-US" sz="2800" dirty="0"/>
              <a:t>E</a:t>
            </a:r>
            <a:r>
              <a:rPr lang="en-US" sz="2800" dirty="0" err="1"/>
              <a:t>spaço</a:t>
            </a:r>
            <a:r>
              <a:rPr lang="en-US" sz="2800" dirty="0"/>
              <a:t> para </a:t>
            </a:r>
            <a:r>
              <a:rPr lang="pt-BR" altLang="en-US" sz="2800" dirty="0"/>
              <a:t>O</a:t>
            </a:r>
            <a:r>
              <a:rPr lang="en-US" sz="2800" dirty="0" err="1"/>
              <a:t>ficinas</a:t>
            </a:r>
            <a:r>
              <a:rPr lang="en-US" sz="2800" dirty="0"/>
              <a:t> </a:t>
            </a:r>
            <a:r>
              <a:rPr lang="pt-BR" altLang="en-US" sz="2800" dirty="0"/>
              <a:t>C</a:t>
            </a:r>
            <a:r>
              <a:rPr lang="en-US" sz="2800" dirty="0" err="1"/>
              <a:t>ulturais</a:t>
            </a:r>
            <a:r>
              <a:rPr lang="pt-BR" altLang="en-US" sz="2800" dirty="0" err="1"/>
              <a:t>.</a:t>
            </a:r>
            <a:endParaRPr lang="pt-BR" altLang="en-US" sz="2800" dirty="0" err="1">
              <a:cs typeface="Arial" panose="020B0604020202020204"/>
            </a:endParaRPr>
          </a:p>
        </p:txBody>
      </p:sp>
      <p:pic>
        <p:nvPicPr>
          <p:cNvPr id="7" name="Imagem 5" descr="Grupo de pessoas em pé posando para foto&#10;&#10;Descrição gerada automaticamente"/>
          <p:cNvPicPr>
            <a:picLocks noChangeAspect="1"/>
          </p:cNvPicPr>
          <p:nvPr/>
        </p:nvPicPr>
        <p:blipFill rotWithShape="1">
          <a:blip r:embed="rId1"/>
          <a:srcRect r="24792"/>
          <a:stretch>
            <a:fillRect/>
          </a:stretch>
        </p:blipFill>
        <p:spPr>
          <a:xfrm>
            <a:off x="5310318" y="10"/>
            <a:ext cx="6876984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3" name="Straight Connector 2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6094412" y="477749"/>
            <a:ext cx="0" cy="3657600"/>
          </a:xfrm>
          <a:prstGeom prst="line">
            <a:avLst/>
          </a:prstGeom>
          <a:ln w="101600" cmpd="dbl">
            <a:solidFill>
              <a:srgbClr val="595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377969" y="4633546"/>
            <a:ext cx="11435814" cy="1844256"/>
          </a:xfrm>
          <a:prstGeom prst="rect">
            <a:avLst/>
          </a:prstGeom>
          <a:solidFill>
            <a:srgbClr val="404040"/>
          </a:solidFill>
          <a:ln w="127000" cap="sq" cmpd="thinThick">
            <a:solidFill>
              <a:srgbClr val="40404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7400" y="4756638"/>
            <a:ext cx="11136953" cy="930447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5300">
                <a:solidFill>
                  <a:srgbClr val="FFFFFF"/>
                </a:solidFill>
              </a:rPr>
              <a:t>Oficinas </a:t>
            </a:r>
            <a:r>
              <a:rPr lang="pt-BR" altLang="en-US" sz="5300">
                <a:solidFill>
                  <a:srgbClr val="FFFFFF"/>
                </a:solidFill>
              </a:rPr>
              <a:t>C</a:t>
            </a:r>
            <a:r>
              <a:rPr lang="en-US" sz="5300">
                <a:solidFill>
                  <a:srgbClr val="FFFFFF"/>
                </a:solidFill>
              </a:rPr>
              <a:t>ulturais</a:t>
            </a:r>
            <a:endParaRPr lang="en-US" sz="5300">
              <a:solidFill>
                <a:srgbClr val="FFFFFF"/>
              </a:solidFill>
            </a:endParaRPr>
          </a:p>
        </p:txBody>
      </p:sp>
      <p:pic>
        <p:nvPicPr>
          <p:cNvPr id="6" name="Imagem 6" descr="Uma imagem contendo no interior, atletismo, jogando, foto&#10;&#10;Descrição gerada automaticamente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48385" y="307731"/>
            <a:ext cx="3997637" cy="3997637"/>
          </a:xfrm>
          <a:prstGeom prst="rect">
            <a:avLst/>
          </a:prstGeom>
        </p:spPr>
      </p:pic>
      <p:pic>
        <p:nvPicPr>
          <p:cNvPr id="7" name="Imagem 7" descr="Uma imagem contendo foto, diferente, programa, grupo&#10;&#10;Descrição gerada automaticamente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42801" y="307731"/>
            <a:ext cx="3997637" cy="3997637"/>
          </a:xfrm>
          <a:prstGeom prst="rect">
            <a:avLst/>
          </a:prstGeom>
        </p:spPr>
      </p:pic>
      <p:cxnSp>
        <p:nvCxnSpPr>
          <p:cNvPr id="27" name="Straight Connector 26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2209224" y="5738691"/>
            <a:ext cx="7770376" cy="0"/>
          </a:xfrm>
          <a:prstGeom prst="line">
            <a:avLst/>
          </a:prstGeom>
          <a:ln w="22225">
            <a:solidFill>
              <a:srgbClr val="D9D9D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35508" y="-192076"/>
            <a:ext cx="6636005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2800" b="1" dirty="0">
                <a:solidFill>
                  <a:schemeClr val="tx1"/>
                </a:solidFill>
              </a:rPr>
              <a:t>MUTIRÕES</a:t>
            </a:r>
            <a:r>
              <a:rPr 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  </a:t>
            </a:r>
            <a:r>
              <a:rPr lang="en-US" sz="2800" b="1" dirty="0">
                <a:solidFill>
                  <a:schemeClr val="tx1"/>
                </a:solidFill>
              </a:rPr>
              <a:t>EM OFTALMOLOGIA</a:t>
            </a:r>
            <a:endParaRPr lang="en-US" sz="2800" b="1" kern="1200" dirty="0">
              <a:solidFill>
                <a:schemeClr val="tx1"/>
              </a:solidFill>
              <a:latin typeface="+mj-lt"/>
              <a:ea typeface="+mj-ea"/>
              <a:cs typeface="Arial" panose="020B0604020202020204"/>
            </a:endParaRPr>
          </a:p>
        </p:txBody>
      </p:sp>
      <p:sp>
        <p:nvSpPr>
          <p:cNvPr id="18" name="Oval 1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803249" y="2650637"/>
            <a:ext cx="3117292" cy="311810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Freeform: Shape 1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994776" y="0"/>
            <a:ext cx="4196967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Imagem 11"/>
          <p:cNvPicPr>
            <a:picLocks noChangeAspect="1"/>
          </p:cNvPicPr>
          <p:nvPr/>
        </p:nvPicPr>
        <p:blipFill rotWithShape="1">
          <a:blip r:embed="rId1"/>
          <a:srcRect t="29101" b="14634"/>
          <a:stretch>
            <a:fillRect/>
          </a:stretch>
        </p:blipFill>
        <p:spPr>
          <a:xfrm>
            <a:off x="6313382" y="2703108"/>
            <a:ext cx="2788194" cy="278892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10" name="Imagem 10"/>
          <p:cNvPicPr>
            <a:picLocks noChangeAspect="1"/>
          </p:cNvPicPr>
          <p:nvPr/>
        </p:nvPicPr>
        <p:blipFill rotWithShape="1">
          <a:blip r:embed="rId2"/>
          <a:srcRect l="2182" r="11059" b="4"/>
          <a:stretch>
            <a:fillRect/>
          </a:stretch>
        </p:blipFill>
        <p:spPr>
          <a:xfrm>
            <a:off x="8158477" y="2"/>
            <a:ext cx="403326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22" name="Freeform: Shape 2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885817" y="4032250"/>
            <a:ext cx="3303008" cy="2825750"/>
          </a:xfrm>
          <a:custGeom>
            <a:avLst/>
            <a:gdLst>
              <a:gd name="connsiteX0" fmla="*/ 1888600 w 3303868"/>
              <a:gd name="connsiteY0" fmla="*/ 0 h 2825750"/>
              <a:gd name="connsiteX1" fmla="*/ 3224042 w 3303868"/>
              <a:gd name="connsiteY1" fmla="*/ 553158 h 2825750"/>
              <a:gd name="connsiteX2" fmla="*/ 3303868 w 3303868"/>
              <a:gd name="connsiteY2" fmla="*/ 640989 h 2825750"/>
              <a:gd name="connsiteX3" fmla="*/ 3303868 w 3303868"/>
              <a:gd name="connsiteY3" fmla="*/ 2825750 h 2825750"/>
              <a:gd name="connsiteX4" fmla="*/ 250380 w 3303868"/>
              <a:gd name="connsiteY4" fmla="*/ 2825750 h 2825750"/>
              <a:gd name="connsiteX5" fmla="*/ 227944 w 3303868"/>
              <a:gd name="connsiteY5" fmla="*/ 2788819 h 2825750"/>
              <a:gd name="connsiteX6" fmla="*/ 0 w 3303868"/>
              <a:gd name="connsiteY6" fmla="*/ 1888600 h 2825750"/>
              <a:gd name="connsiteX7" fmla="*/ 1888600 w 3303868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303868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303868" y="640989"/>
                </a:lnTo>
                <a:lnTo>
                  <a:pt x="3303868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9" name="Imagem 9" descr="Pessoas na rua em frente a ônibus&#10;&#10;Descrição gerada automaticamente"/>
          <p:cNvPicPr>
            <a:picLocks noGrp="1" noChangeAspect="1"/>
          </p:cNvPicPr>
          <p:nvPr>
            <p:ph sz="half" idx="1"/>
          </p:nvPr>
        </p:nvPicPr>
        <p:blipFill rotWithShape="1">
          <a:blip r:embed="rId3"/>
          <a:srcRect l="9483" r="2060" b="-4"/>
          <a:stretch>
            <a:fillRect/>
          </a:stretch>
        </p:blipFill>
        <p:spPr>
          <a:xfrm>
            <a:off x="9050730" y="4197217"/>
            <a:ext cx="3138095" cy="2660795"/>
          </a:xfrm>
          <a:custGeom>
            <a:avLst/>
            <a:gdLst/>
            <a:ahLst/>
            <a:cxnLst/>
            <a:rect l="l" t="t" r="r" b="b"/>
            <a:pathLst>
              <a:path w="3138912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138912" y="741211"/>
                </a:lnTo>
                <a:lnTo>
                  <a:pt x="3138912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  <p:graphicFrame>
        <p:nvGraphicFramePr>
          <p:cNvPr id="15" name="Tabela 6"/>
          <p:cNvGraphicFramePr/>
          <p:nvPr/>
        </p:nvGraphicFramePr>
        <p:xfrm>
          <a:off x="289543" y="1887351"/>
          <a:ext cx="5725574" cy="36271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74574"/>
                <a:gridCol w="1751000"/>
              </a:tblGrid>
              <a:tr h="446546"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OFTALMOLOGIA</a:t>
                      </a:r>
                      <a:endParaRPr lang="pt-BR" sz="2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Nº</a:t>
                      </a:r>
                      <a:endParaRPr lang="pt-BR" sz="2800" dirty="0"/>
                    </a:p>
                  </a:txBody>
                  <a:tcPr/>
                </a:tc>
              </a:tr>
              <a:tr h="510337">
                <a:tc>
                  <a:txBody>
                    <a:bodyPr/>
                    <a:lstStyle/>
                    <a:p>
                      <a:r>
                        <a:rPr lang="pt-BR" sz="2400" dirty="0"/>
                        <a:t>Catarata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233</a:t>
                      </a:r>
                      <a:endParaRPr lang="pt-BR" sz="2800" dirty="0"/>
                    </a:p>
                  </a:txBody>
                  <a:tcPr/>
                </a:tc>
              </a:tr>
              <a:tr h="510337">
                <a:tc>
                  <a:txBody>
                    <a:bodyPr/>
                    <a:lstStyle/>
                    <a:p>
                      <a:r>
                        <a:rPr lang="pt-BR" sz="2400" dirty="0"/>
                        <a:t>Pterígio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138</a:t>
                      </a:r>
                      <a:endParaRPr lang="pt-BR" sz="2800" dirty="0"/>
                    </a:p>
                  </a:txBody>
                  <a:tcPr/>
                </a:tc>
              </a:tr>
              <a:tr h="510337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2400" b="0" i="0" u="none" strike="noStrike" noProof="0" dirty="0" err="1">
                          <a:latin typeface="Arial" panose="020B0604020202020204"/>
                        </a:rPr>
                        <a:t>Blefaroplastia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12</a:t>
                      </a:r>
                      <a:endParaRPr lang="pt-BR" sz="2800" dirty="0"/>
                    </a:p>
                  </a:txBody>
                  <a:tcPr/>
                </a:tc>
              </a:tr>
              <a:tr h="510337">
                <a:tc>
                  <a:txBody>
                    <a:bodyPr/>
                    <a:lstStyle/>
                    <a:p>
                      <a:r>
                        <a:rPr lang="pt-BR" sz="2400" dirty="0"/>
                        <a:t>Consulta </a:t>
                      </a:r>
                      <a:r>
                        <a:rPr lang="pt-BR" sz="2400" dirty="0" err="1"/>
                        <a:t>retinólogo</a:t>
                      </a:r>
                      <a:endParaRPr lang="pt-BR" sz="2400" dirty="0" err="1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22</a:t>
                      </a:r>
                      <a:endParaRPr lang="pt-BR" sz="2800" dirty="0"/>
                    </a:p>
                  </a:txBody>
                  <a:tcPr/>
                </a:tc>
              </a:tr>
              <a:tr h="499706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2400" b="0" i="0" u="none" strike="noStrike" noProof="0" dirty="0">
                          <a:latin typeface="Arial" panose="020B0604020202020204"/>
                        </a:rPr>
                        <a:t>Consultas </a:t>
                      </a:r>
                      <a:r>
                        <a:rPr lang="pt-BR" sz="2400" b="0" i="0" u="none" strike="noStrike" noProof="0" dirty="0" err="1">
                          <a:latin typeface="Arial" panose="020B0604020202020204"/>
                        </a:rPr>
                        <a:t>oftalmo</a:t>
                      </a:r>
                      <a:endParaRPr lang="pt-BR" sz="2400" b="0" i="0" u="none" strike="noStrike" noProof="0" dirty="0" err="1">
                        <a:latin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2800" dirty="0"/>
                        <a:t>86</a:t>
                      </a:r>
                      <a:endParaRPr lang="pt-BR" sz="2800" dirty="0"/>
                    </a:p>
                  </a:txBody>
                  <a:tcPr/>
                </a:tc>
              </a:tr>
              <a:tr h="510337">
                <a:tc>
                  <a:txBody>
                    <a:bodyPr/>
                    <a:lstStyle/>
                    <a:p>
                      <a:r>
                        <a:rPr lang="pt-BR" sz="2400" dirty="0"/>
                        <a:t>OCT</a:t>
                      </a:r>
                      <a:endParaRPr lang="pt-BR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800" dirty="0"/>
                        <a:t>13</a:t>
                      </a:r>
                      <a:endParaRPr lang="pt-BR" sz="2800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ln w="12700" cap="flat" cmpd="sng" algn="ctr">
            <a:noFill/>
            <a:prstDash val="solid"/>
            <a:miter lim="800000"/>
          </a:ln>
          <a:effectLst/>
          <a:extLst>
            <a:ext uri="{91240B29-F687-4F45-9708-019B960494DF}">
              <a14:hiddenLine xmlns:a14="http://schemas.microsoft.com/office/drawing/2010/main" w="12700">
                <a:solidFill>
                  <a:schemeClr val="accent1">
                    <a:shade val="50000"/>
                  </a:schemeClr>
                </a:solidFill>
                <a:prstDash val="solid"/>
                <a:miter lim="800000"/>
                <a:headEnd/>
                <a:tailEnd/>
              </a14:hiddenLine>
            </a:ext>
          </a:ex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 flipH="1">
            <a:off x="-1418065" y="1418064"/>
            <a:ext cx="6875818" cy="4039692"/>
          </a:xfrm>
          <a:prstGeom prst="rect">
            <a:avLst/>
          </a:prstGeom>
          <a:gradFill>
            <a:gsLst>
              <a:gs pos="0">
                <a:srgbClr val="000000"/>
              </a:gs>
              <a:gs pos="100000">
                <a:schemeClr val="accent1">
                  <a:lumMod val="75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7" name="Rectangle 2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>
            <a:off x="-159021" y="2660999"/>
            <a:ext cx="4355594" cy="4037551"/>
          </a:xfrm>
          <a:prstGeom prst="rect">
            <a:avLst/>
          </a:prstGeom>
          <a:gradFill>
            <a:gsLst>
              <a:gs pos="0">
                <a:schemeClr val="accent1">
                  <a:alpha val="50000"/>
                </a:schemeClr>
              </a:gs>
              <a:gs pos="100000">
                <a:schemeClr val="accent1">
                  <a:lumMod val="50000"/>
                  <a:alpha val="0"/>
                </a:schemeClr>
              </a:gs>
            </a:gsLst>
            <a:lin ang="11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Rectangle 2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6200000" flipH="1">
            <a:off x="-1181467" y="1638551"/>
            <a:ext cx="6857572" cy="3580468"/>
          </a:xfrm>
          <a:prstGeom prst="rect">
            <a:avLst/>
          </a:prstGeom>
          <a:gradFill>
            <a:gsLst>
              <a:gs pos="0">
                <a:srgbClr val="000000">
                  <a:alpha val="59000"/>
                </a:srgbClr>
              </a:gs>
              <a:gs pos="69000">
                <a:schemeClr val="accent1">
                  <a:alpha val="0"/>
                </a:schemeClr>
              </a:gs>
            </a:gsLst>
            <a:lin ang="132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Freeform: Shape 3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6097846">
            <a:off x="-747786" y="1201844"/>
            <a:ext cx="4808302" cy="4087601"/>
          </a:xfrm>
          <a:custGeom>
            <a:avLst/>
            <a:gdLst>
              <a:gd name="connsiteX0" fmla="*/ 48844 w 4808302"/>
              <a:gd name="connsiteY0" fmla="*/ 2888671 h 4088666"/>
              <a:gd name="connsiteX1" fmla="*/ 0 w 4808302"/>
              <a:gd name="connsiteY1" fmla="*/ 2404151 h 4088666"/>
              <a:gd name="connsiteX2" fmla="*/ 2404151 w 4808302"/>
              <a:gd name="connsiteY2" fmla="*/ 0 h 4088666"/>
              <a:gd name="connsiteX3" fmla="*/ 4808302 w 4808302"/>
              <a:gd name="connsiteY3" fmla="*/ 2404151 h 4088666"/>
              <a:gd name="connsiteX4" fmla="*/ 4700216 w 4808302"/>
              <a:gd name="connsiteY4" fmla="*/ 3119072 h 4088666"/>
              <a:gd name="connsiteX5" fmla="*/ 4643143 w 4808302"/>
              <a:gd name="connsiteY5" fmla="*/ 3275009 h 4088666"/>
              <a:gd name="connsiteX6" fmla="*/ 690093 w 4808302"/>
              <a:gd name="connsiteY6" fmla="*/ 4088666 h 4088666"/>
              <a:gd name="connsiteX7" fmla="*/ 548991 w 4808302"/>
              <a:gd name="connsiteY7" fmla="*/ 3933414 h 4088666"/>
              <a:gd name="connsiteX8" fmla="*/ 48844 w 4808302"/>
              <a:gd name="connsiteY8" fmla="*/ 2888671 h 4088666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4808302" h="4088666">
                <a:moveTo>
                  <a:pt x="48844" y="2888671"/>
                </a:moveTo>
                <a:cubicBezTo>
                  <a:pt x="16818" y="2732167"/>
                  <a:pt x="0" y="2570123"/>
                  <a:pt x="0" y="2404151"/>
                </a:cubicBezTo>
                <a:cubicBezTo>
                  <a:pt x="0" y="1076375"/>
                  <a:pt x="1076375" y="0"/>
                  <a:pt x="2404151" y="0"/>
                </a:cubicBezTo>
                <a:cubicBezTo>
                  <a:pt x="3731927" y="0"/>
                  <a:pt x="4808302" y="1076375"/>
                  <a:pt x="4808302" y="2404151"/>
                </a:cubicBezTo>
                <a:cubicBezTo>
                  <a:pt x="4808302" y="2653109"/>
                  <a:pt x="4770461" y="2893229"/>
                  <a:pt x="4700216" y="3119072"/>
                </a:cubicBezTo>
                <a:lnTo>
                  <a:pt x="4643143" y="3275009"/>
                </a:lnTo>
                <a:lnTo>
                  <a:pt x="690093" y="4088666"/>
                </a:lnTo>
                <a:lnTo>
                  <a:pt x="548991" y="3933414"/>
                </a:lnTo>
                <a:cubicBezTo>
                  <a:pt x="304015" y="3636572"/>
                  <a:pt x="128908" y="3279932"/>
                  <a:pt x="48844" y="2888671"/>
                </a:cubicBezTo>
                <a:close/>
              </a:path>
            </a:pathLst>
          </a:custGeom>
          <a:gradFill>
            <a:gsLst>
              <a:gs pos="39000">
                <a:schemeClr val="accent1">
                  <a:lumMod val="60000"/>
                  <a:lumOff val="40000"/>
                  <a:alpha val="0"/>
                </a:schemeClr>
              </a:gs>
              <a:gs pos="100000">
                <a:schemeClr val="accent1">
                  <a:lumMod val="75000"/>
                  <a:alpha val="26000"/>
                </a:schemeClr>
              </a:gs>
            </a:gsLst>
            <a:lin ang="186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59869" y="2767106"/>
            <a:ext cx="2880077" cy="3071906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100" b="1" kern="1200">
                <a:solidFill>
                  <a:srgbClr val="FFFFFF"/>
                </a:solidFill>
                <a:latin typeface="+mj-lt"/>
                <a:ea typeface="+mj-ea"/>
                <a:cs typeface="+mj-cs"/>
              </a:rPr>
              <a:t>CIRGURGIAS ELETIVAS</a:t>
            </a:r>
            <a:endParaRPr lang="en-US" sz="3100" b="1" kern="1200">
              <a:solidFill>
                <a:srgbClr val="FFFFFF"/>
              </a:solidFill>
              <a:latin typeface="+mj-lt"/>
              <a:ea typeface="+mj-ea"/>
              <a:cs typeface="+mj-cs"/>
            </a:endParaRPr>
          </a:p>
        </p:txBody>
      </p:sp>
      <p:graphicFrame>
        <p:nvGraphicFramePr>
          <p:cNvPr id="5" name="Tabela 5"/>
          <p:cNvGraphicFramePr>
            <a:graphicFrameLocks noGrp="1"/>
          </p:cNvGraphicFramePr>
          <p:nvPr>
            <p:ph sz="half" idx="2"/>
          </p:nvPr>
        </p:nvGraphicFramePr>
        <p:xfrm>
          <a:off x="4742967" y="467208"/>
          <a:ext cx="6740441" cy="592359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385077"/>
                <a:gridCol w="1355364"/>
              </a:tblGrid>
              <a:tr h="592359"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HOSPITAIS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Nº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</a:tr>
              <a:tr h="592359">
                <a:tc>
                  <a:txBody>
                    <a:bodyPr/>
                    <a:lstStyle/>
                    <a:p>
                      <a:r>
                        <a:rPr lang="pt-BR" sz="2700" dirty="0"/>
                        <a:t>Hospital Marieta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26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</a:tr>
              <a:tr h="592359">
                <a:tc>
                  <a:txBody>
                    <a:bodyPr/>
                    <a:lstStyle/>
                    <a:p>
                      <a:r>
                        <a:rPr lang="pt-BR" sz="2700" dirty="0"/>
                        <a:t>Hospital Pequeno Anjo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8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</a:tr>
              <a:tr h="592359">
                <a:tc>
                  <a:txBody>
                    <a:bodyPr/>
                    <a:lstStyle/>
                    <a:p>
                      <a:r>
                        <a:rPr lang="pt-BR" sz="2700" dirty="0"/>
                        <a:t>Hospital Joana de Gusmão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4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</a:tr>
              <a:tr h="592359">
                <a:tc>
                  <a:txBody>
                    <a:bodyPr/>
                    <a:lstStyle/>
                    <a:p>
                      <a:r>
                        <a:rPr lang="pt-BR" sz="2700" dirty="0"/>
                        <a:t>Hospital Celso Ramos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2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</a:tr>
              <a:tr h="592359">
                <a:tc>
                  <a:txBody>
                    <a:bodyPr/>
                    <a:lstStyle/>
                    <a:p>
                      <a:r>
                        <a:rPr lang="pt-BR" sz="2700" dirty="0"/>
                        <a:t>Hospital São José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5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</a:tr>
              <a:tr h="592359">
                <a:tc>
                  <a:txBody>
                    <a:bodyPr/>
                    <a:lstStyle/>
                    <a:p>
                      <a:r>
                        <a:rPr lang="pt-BR" sz="2700" dirty="0"/>
                        <a:t>Hospital Universitário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3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</a:tr>
              <a:tr h="592359">
                <a:tc>
                  <a:txBody>
                    <a:bodyPr/>
                    <a:lstStyle/>
                    <a:p>
                      <a:r>
                        <a:rPr lang="pt-BR" sz="2700" dirty="0"/>
                        <a:t>Hospital Cirúrgico de Camboriú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2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</a:tr>
              <a:tr h="592359">
                <a:tc>
                  <a:txBody>
                    <a:bodyPr/>
                    <a:lstStyle/>
                    <a:p>
                      <a:r>
                        <a:rPr lang="pt-BR" sz="2700" dirty="0"/>
                        <a:t>Hospital Infantil </a:t>
                      </a:r>
                      <a:r>
                        <a:rPr lang="pt-BR" sz="2700" dirty="0" err="1"/>
                        <a:t>Jeser</a:t>
                      </a:r>
                      <a:endParaRPr lang="pt-BR" sz="2700" dirty="0" err="1"/>
                    </a:p>
                  </a:txBody>
                  <a:tcPr marL="134627" marR="134627" marT="67313" marB="673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2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</a:tr>
              <a:tr h="592359">
                <a:tc>
                  <a:txBody>
                    <a:bodyPr/>
                    <a:lstStyle/>
                    <a:p>
                      <a:endParaRPr lang="pt-BR" sz="2700"/>
                    </a:p>
                  </a:txBody>
                  <a:tcPr marL="134627" marR="134627" marT="67313" marB="67313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2700" dirty="0"/>
                        <a:t>52</a:t>
                      </a:r>
                      <a:endParaRPr lang="pt-BR" sz="2700" dirty="0"/>
                    </a:p>
                  </a:txBody>
                  <a:tcPr marL="134627" marR="134627" marT="67313" marB="67313"/>
                </a:tc>
              </a:tr>
            </a:tbl>
          </a:graphicData>
        </a:graphic>
      </p:graphicFrame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m 6" descr="Grupo de pessoas em pé posando para foto&#10;&#10;Descrição gerada automaticamente"/>
          <p:cNvPicPr>
            <a:picLocks noChangeAspect="1"/>
          </p:cNvPicPr>
          <p:nvPr/>
        </p:nvPicPr>
        <p:blipFill rotWithShape="1">
          <a:blip r:embed="rId1"/>
          <a:srcRect t="11404" b="13576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5320142"/>
            <a:ext cx="12188825" cy="736551"/>
          </a:xfrm>
          <a:prstGeom prst="rect">
            <a:avLst/>
          </a:prstGeom>
          <a:solidFill>
            <a:schemeClr val="bg1">
              <a:alpha val="93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3738" y="5317240"/>
            <a:ext cx="11208006" cy="744836"/>
          </a:xfrm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>
                <a:solidFill>
                  <a:schemeClr val="tx1">
                    <a:lumMod val="85000"/>
                    <a:lumOff val="15000"/>
                  </a:schemeClr>
                </a:solidFill>
              </a:rPr>
              <a:t>Vigilância Epidemiológica - 2022</a:t>
            </a:r>
            <a:endParaRPr lang="en-US">
              <a:solidFill>
                <a:schemeClr val="tx1">
                  <a:lumMod val="85000"/>
                  <a:lumOff val="15000"/>
                </a:schemeClr>
              </a:solidFill>
            </a:endParaRPr>
          </a:p>
        </p:txBody>
      </p:sp>
      <p:cxnSp>
        <p:nvCxnSpPr>
          <p:cNvPr id="18" name="Straight Connector 17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5241983"/>
            <a:ext cx="12188825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0" y="6134852"/>
            <a:ext cx="12188825" cy="0"/>
          </a:xfrm>
          <a:prstGeom prst="line">
            <a:avLst/>
          </a:prstGeom>
          <a:ln w="41275">
            <a:solidFill>
              <a:schemeClr val="bg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r>
              <a:rPr lang="pt-BR" dirty="0">
                <a:cs typeface="Arial" panose="020B0604020202020204"/>
              </a:rPr>
              <a:t>CIRURGIAS ELETIVAS HSA </a:t>
            </a:r>
            <a:endParaRPr lang="pt-BR" dirty="0"/>
          </a:p>
        </p:txBody>
      </p:sp>
      <p:graphicFrame>
        <p:nvGraphicFramePr>
          <p:cNvPr id="5" name="Tabela 5"/>
          <p:cNvGraphicFramePr>
            <a:graphicFrameLocks noGrp="1"/>
          </p:cNvGraphicFramePr>
          <p:nvPr>
            <p:ph sz="half" idx="2"/>
          </p:nvPr>
        </p:nvGraphicFramePr>
        <p:xfrm>
          <a:off x="1399296" y="1979026"/>
          <a:ext cx="8735288" cy="28427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06758"/>
                <a:gridCol w="1103229"/>
                <a:gridCol w="1231510"/>
                <a:gridCol w="1357415"/>
                <a:gridCol w="1322950"/>
                <a:gridCol w="1013426"/>
              </a:tblGrid>
              <a:tr h="478104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CIRURGIAS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FEV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MARC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ABRIL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endParaRPr lang="pt-BR" dirty="0"/>
                    </a:p>
                  </a:txBody>
                  <a:tcPr/>
                </a:tc>
              </a:tr>
              <a:tr h="411592">
                <a:tc>
                  <a:txBody>
                    <a:bodyPr/>
                    <a:lstStyle/>
                    <a:p>
                      <a:r>
                        <a:rPr lang="pt-BR" dirty="0"/>
                        <a:t>ORTOPEDIA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43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dirty="0"/>
                        <a:t>119</a:t>
                      </a:r>
                      <a:endParaRPr lang="pt-BR" dirty="0"/>
                    </a:p>
                  </a:txBody>
                  <a:tcPr/>
                </a:tc>
              </a:tr>
              <a:tr h="411592">
                <a:tc>
                  <a:txBody>
                    <a:bodyPr/>
                    <a:lstStyle/>
                    <a:p>
                      <a:r>
                        <a:rPr lang="pt-BR" dirty="0"/>
                        <a:t>GERAL </a:t>
                      </a:r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68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93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dirty="0"/>
                        <a:t>399</a:t>
                      </a:r>
                      <a:endParaRPr lang="pt-BR" dirty="0"/>
                    </a:p>
                  </a:txBody>
                  <a:tcPr/>
                </a:tc>
              </a:tr>
              <a:tr h="411592">
                <a:tc>
                  <a:txBody>
                    <a:bodyPr/>
                    <a:lstStyle/>
                    <a:p>
                      <a:r>
                        <a:rPr lang="pt-BR" dirty="0"/>
                        <a:t>GINECO/VASEC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21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19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dirty="0"/>
                        <a:t>110</a:t>
                      </a:r>
                      <a:endParaRPr lang="pt-BR" dirty="0"/>
                    </a:p>
                  </a:txBody>
                  <a:tcPr/>
                </a:tc>
              </a:tr>
              <a:tr h="411592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0" i="0" u="none" strike="noStrike" noProof="0" dirty="0">
                          <a:latin typeface="Arial" panose="020B0604020202020204"/>
                        </a:rPr>
                        <a:t>OTORRINO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dirty="0"/>
                        <a:t>66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dirty="0"/>
                        <a:t>12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dirty="0"/>
                        <a:t>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dirty="0"/>
                        <a:t>16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dirty="0"/>
                        <a:t>71</a:t>
                      </a:r>
                      <a:endParaRPr lang="pt-BR" dirty="0"/>
                    </a:p>
                  </a:txBody>
                  <a:tcPr/>
                </a:tc>
              </a:tr>
              <a:tr h="718268">
                <a:tc>
                  <a:txBody>
                    <a:bodyPr/>
                    <a:lstStyle/>
                    <a:p>
                      <a:pPr lvl="0" algn="l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endParaRPr lang="pt-BR" sz="1800" b="0" i="0" u="none" strike="noStrike" noProof="0" dirty="0">
                        <a:latin typeface="Arial" panose="020B0604020202020204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TOTAL </a:t>
                      </a:r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lvl="0" algn="ctr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None/>
                      </a:pPr>
                      <a:r>
                        <a:rPr lang="pt-BR" sz="1800" b="0" i="0" u="none" strike="noStrike" noProof="0" dirty="0">
                          <a:latin typeface="Arial" panose="020B0604020202020204"/>
                        </a:rPr>
                        <a:t>699</a:t>
                      </a:r>
                      <a:endParaRPr lang="pt-BR" sz="1800" b="0" i="0" u="none" strike="noStrike" noProof="0" dirty="0">
                        <a:latin typeface="Arial" panose="020B0604020202020204"/>
                      </a:endParaRPr>
                    </a:p>
                    <a:p>
                      <a:pPr lvl="0" algn="ctr">
                        <a:buNone/>
                      </a:pPr>
                      <a:endParaRPr lang="pt-BR" dirty="0"/>
                    </a:p>
                  </a:txBody>
                  <a:tcPr/>
                </a:tc>
              </a:tr>
            </a:tbl>
          </a:graphicData>
        </a:graphic>
      </p:graphicFrame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630771" y="4544570"/>
            <a:ext cx="3343657" cy="1703830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4800" b="1" kern="1200">
                <a:solidFill>
                  <a:schemeClr val="tx1"/>
                </a:solidFill>
                <a:latin typeface="+mj-lt"/>
                <a:ea typeface="+mj-ea"/>
                <a:cs typeface="+mj-cs"/>
              </a:rPr>
              <a:t>MUTIRÃO DE USG</a:t>
            </a:r>
            <a:endParaRPr lang="en-US" sz="4800" b="1" kern="120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Imagem 7" descr="Mulher segurando um computador portátil&#10;&#10;Descrição gerada automaticamente"/>
          <p:cNvPicPr>
            <a:picLocks noChangeAspect="1"/>
          </p:cNvPicPr>
          <p:nvPr/>
        </p:nvPicPr>
        <p:blipFill rotWithShape="1">
          <a:blip r:embed="rId1"/>
          <a:srcRect l="10358" r="21118" b="-2"/>
          <a:stretch>
            <a:fillRect/>
          </a:stretch>
        </p:blipFill>
        <p:spPr>
          <a:xfrm>
            <a:off x="20" y="-1"/>
            <a:ext cx="3974408" cy="4306593"/>
          </a:xfrm>
          <a:custGeom>
            <a:avLst/>
            <a:gdLst/>
            <a:ahLst/>
            <a:cxnLst/>
            <a:rect l="l" t="t" r="r" b="b"/>
            <a:pathLst>
              <a:path w="3975464" h="4365555">
                <a:moveTo>
                  <a:pt x="0" y="0"/>
                </a:moveTo>
                <a:lnTo>
                  <a:pt x="3954724" y="0"/>
                </a:lnTo>
                <a:lnTo>
                  <a:pt x="3944328" y="441228"/>
                </a:lnTo>
                <a:cubicBezTo>
                  <a:pt x="3942781" y="508796"/>
                  <a:pt x="3939430" y="576877"/>
                  <a:pt x="3951159" y="643804"/>
                </a:cubicBezTo>
                <a:cubicBezTo>
                  <a:pt x="3980543" y="810736"/>
                  <a:pt x="3979900" y="978310"/>
                  <a:pt x="3967011" y="1146396"/>
                </a:cubicBezTo>
                <a:cubicBezTo>
                  <a:pt x="3954123" y="1321150"/>
                  <a:pt x="3931569" y="1495262"/>
                  <a:pt x="3940203" y="1671170"/>
                </a:cubicBezTo>
                <a:cubicBezTo>
                  <a:pt x="3945230" y="1770534"/>
                  <a:pt x="3953091" y="1869643"/>
                  <a:pt x="3953091" y="1969263"/>
                </a:cubicBezTo>
                <a:cubicBezTo>
                  <a:pt x="3955799" y="2447623"/>
                  <a:pt x="3948581" y="2926496"/>
                  <a:pt x="3959665" y="3405241"/>
                </a:cubicBezTo>
                <a:cubicBezTo>
                  <a:pt x="3962629" y="3529479"/>
                  <a:pt x="3949097" y="3653076"/>
                  <a:pt x="3946777" y="3777057"/>
                </a:cubicBezTo>
                <a:cubicBezTo>
                  <a:pt x="3944973" y="3878089"/>
                  <a:pt x="3947873" y="3979056"/>
                  <a:pt x="3950499" y="4080023"/>
                </a:cubicBezTo>
                <a:lnTo>
                  <a:pt x="3952324" y="4346210"/>
                </a:lnTo>
                <a:lnTo>
                  <a:pt x="3923793" y="4344582"/>
                </a:lnTo>
                <a:cubicBezTo>
                  <a:pt x="3869166" y="4337251"/>
                  <a:pt x="3813841" y="4336693"/>
                  <a:pt x="3759075" y="4342933"/>
                </a:cubicBezTo>
                <a:cubicBezTo>
                  <a:pt x="3703277" y="4347626"/>
                  <a:pt x="3647607" y="4354981"/>
                  <a:pt x="3591682" y="4357645"/>
                </a:cubicBezTo>
                <a:cubicBezTo>
                  <a:pt x="3349688" y="4370998"/>
                  <a:pt x="3107046" y="4367447"/>
                  <a:pt x="2865549" y="4346991"/>
                </a:cubicBezTo>
                <a:cubicBezTo>
                  <a:pt x="2661378" y="4329084"/>
                  <a:pt x="2456048" y="4328501"/>
                  <a:pt x="2251775" y="4345215"/>
                </a:cubicBezTo>
                <a:cubicBezTo>
                  <a:pt x="2200819" y="4349148"/>
                  <a:pt x="2149862" y="4359293"/>
                  <a:pt x="2098906" y="4351937"/>
                </a:cubicBezTo>
                <a:cubicBezTo>
                  <a:pt x="2025044" y="4342895"/>
                  <a:pt x="1950494" y="4340688"/>
                  <a:pt x="1876224" y="4345343"/>
                </a:cubicBezTo>
                <a:cubicBezTo>
                  <a:pt x="1700042" y="4352318"/>
                  <a:pt x="1523986" y="4361576"/>
                  <a:pt x="1347676" y="4359039"/>
                </a:cubicBezTo>
                <a:cubicBezTo>
                  <a:pt x="1064484" y="4355108"/>
                  <a:pt x="781420" y="4341031"/>
                  <a:pt x="498101" y="4351430"/>
                </a:cubicBezTo>
                <a:cubicBezTo>
                  <a:pt x="364340" y="4356376"/>
                  <a:pt x="230578" y="4360752"/>
                  <a:pt x="96817" y="4355568"/>
                </a:cubicBezTo>
                <a:lnTo>
                  <a:pt x="0" y="4349268"/>
                </a:lnTo>
                <a:close/>
              </a:path>
            </a:pathLst>
          </a:custGeom>
        </p:spPr>
      </p:pic>
      <p:pic>
        <p:nvPicPr>
          <p:cNvPr id="13" name="Imagem 13"/>
          <p:cNvPicPr>
            <a:picLocks noChangeAspect="1"/>
          </p:cNvPicPr>
          <p:nvPr/>
        </p:nvPicPr>
        <p:blipFill rotWithShape="1">
          <a:blip r:embed="rId2"/>
          <a:srcRect l="3053" r="30869" b="-2"/>
          <a:stretch>
            <a:fillRect/>
          </a:stretch>
        </p:blipFill>
        <p:spPr>
          <a:xfrm>
            <a:off x="4147800" y="-1"/>
            <a:ext cx="3871648" cy="4306594"/>
          </a:xfrm>
          <a:custGeom>
            <a:avLst/>
            <a:gdLst/>
            <a:ahLst/>
            <a:cxnLst/>
            <a:rect l="l" t="t" r="r" b="b"/>
            <a:pathLst>
              <a:path w="3872656" h="4370715">
                <a:moveTo>
                  <a:pt x="9308" y="0"/>
                </a:moveTo>
                <a:lnTo>
                  <a:pt x="3851998" y="0"/>
                </a:lnTo>
                <a:lnTo>
                  <a:pt x="3841520" y="444702"/>
                </a:lnTo>
                <a:cubicBezTo>
                  <a:pt x="3839973" y="512270"/>
                  <a:pt x="3836622" y="580351"/>
                  <a:pt x="3848351" y="647278"/>
                </a:cubicBezTo>
                <a:cubicBezTo>
                  <a:pt x="3877736" y="814210"/>
                  <a:pt x="3877092" y="981784"/>
                  <a:pt x="3864203" y="1149870"/>
                </a:cubicBezTo>
                <a:cubicBezTo>
                  <a:pt x="3851315" y="1324624"/>
                  <a:pt x="3828761" y="1498736"/>
                  <a:pt x="3837395" y="1674644"/>
                </a:cubicBezTo>
                <a:cubicBezTo>
                  <a:pt x="3842422" y="1774008"/>
                  <a:pt x="3850284" y="1873117"/>
                  <a:pt x="3850284" y="1972737"/>
                </a:cubicBezTo>
                <a:cubicBezTo>
                  <a:pt x="3852991" y="2451097"/>
                  <a:pt x="3845773" y="2929970"/>
                  <a:pt x="3856857" y="3408715"/>
                </a:cubicBezTo>
                <a:cubicBezTo>
                  <a:pt x="3859821" y="3532953"/>
                  <a:pt x="3846289" y="3656550"/>
                  <a:pt x="3843969" y="3780531"/>
                </a:cubicBezTo>
                <a:cubicBezTo>
                  <a:pt x="3842165" y="3881563"/>
                  <a:pt x="3845065" y="3982530"/>
                  <a:pt x="3847691" y="4083497"/>
                </a:cubicBezTo>
                <a:lnTo>
                  <a:pt x="3849494" y="4346466"/>
                </a:lnTo>
                <a:lnTo>
                  <a:pt x="3739963" y="4345485"/>
                </a:lnTo>
                <a:cubicBezTo>
                  <a:pt x="3702780" y="4346420"/>
                  <a:pt x="3665581" y="4348259"/>
                  <a:pt x="3628383" y="4349908"/>
                </a:cubicBezTo>
                <a:cubicBezTo>
                  <a:pt x="3508316" y="4356655"/>
                  <a:pt x="3387918" y="4354828"/>
                  <a:pt x="3268119" y="4344454"/>
                </a:cubicBezTo>
                <a:cubicBezTo>
                  <a:pt x="3196206" y="4335589"/>
                  <a:pt x="3123466" y="4335589"/>
                  <a:pt x="3051553" y="4344454"/>
                </a:cubicBezTo>
                <a:cubicBezTo>
                  <a:pt x="2869715" y="4368829"/>
                  <a:pt x="2685977" y="4376260"/>
                  <a:pt x="2502751" y="4366648"/>
                </a:cubicBezTo>
                <a:cubicBezTo>
                  <a:pt x="2288987" y="4357263"/>
                  <a:pt x="2075733" y="4337859"/>
                  <a:pt x="1861843" y="4332533"/>
                </a:cubicBezTo>
                <a:cubicBezTo>
                  <a:pt x="1726297" y="4329109"/>
                  <a:pt x="1589733" y="4319851"/>
                  <a:pt x="1455972" y="4342552"/>
                </a:cubicBezTo>
                <a:cubicBezTo>
                  <a:pt x="1319536" y="4365887"/>
                  <a:pt x="1184374" y="4354980"/>
                  <a:pt x="1048318" y="4348258"/>
                </a:cubicBezTo>
                <a:cubicBezTo>
                  <a:pt x="946532" y="4340953"/>
                  <a:pt x="844365" y="4340953"/>
                  <a:pt x="742578" y="4348258"/>
                </a:cubicBezTo>
                <a:cubicBezTo>
                  <a:pt x="618869" y="4360661"/>
                  <a:pt x="494432" y="4364263"/>
                  <a:pt x="370214" y="4359038"/>
                </a:cubicBezTo>
                <a:cubicBezTo>
                  <a:pt x="296007" y="4355170"/>
                  <a:pt x="221738" y="4351270"/>
                  <a:pt x="147421" y="4348702"/>
                </a:cubicBezTo>
                <a:lnTo>
                  <a:pt x="13040" y="4347289"/>
                </a:lnTo>
                <a:lnTo>
                  <a:pt x="371" y="4103870"/>
                </a:lnTo>
                <a:cubicBezTo>
                  <a:pt x="-757" y="4012134"/>
                  <a:pt x="886" y="3920334"/>
                  <a:pt x="2690" y="3828598"/>
                </a:cubicBezTo>
                <a:cubicBezTo>
                  <a:pt x="5913" y="3670768"/>
                  <a:pt x="16095" y="3513067"/>
                  <a:pt x="20090" y="3355238"/>
                </a:cubicBezTo>
                <a:cubicBezTo>
                  <a:pt x="25761" y="3127790"/>
                  <a:pt x="3336" y="2900469"/>
                  <a:pt x="10940" y="2573142"/>
                </a:cubicBezTo>
                <a:cubicBezTo>
                  <a:pt x="20218" y="2391979"/>
                  <a:pt x="14032" y="2111578"/>
                  <a:pt x="14677" y="1830024"/>
                </a:cubicBezTo>
                <a:cubicBezTo>
                  <a:pt x="15451" y="1640269"/>
                  <a:pt x="5268" y="1450771"/>
                  <a:pt x="6171" y="1261145"/>
                </a:cubicBezTo>
                <a:cubicBezTo>
                  <a:pt x="6815" y="1121522"/>
                  <a:pt x="19961" y="982540"/>
                  <a:pt x="25374" y="843301"/>
                </a:cubicBezTo>
                <a:cubicBezTo>
                  <a:pt x="30078" y="673215"/>
                  <a:pt x="25426" y="502988"/>
                  <a:pt x="11455" y="333401"/>
                </a:cubicBezTo>
                <a:cubicBezTo>
                  <a:pt x="4817" y="239678"/>
                  <a:pt x="5623" y="145890"/>
                  <a:pt x="8088" y="52087"/>
                </a:cubicBezTo>
                <a:close/>
              </a:path>
            </a:pathLst>
          </a:custGeom>
        </p:spPr>
      </p:pic>
      <p:pic>
        <p:nvPicPr>
          <p:cNvPr id="12" name="Imagem 12"/>
          <p:cNvPicPr>
            <a:picLocks noGrp="1" noChangeAspect="1"/>
          </p:cNvPicPr>
          <p:nvPr>
            <p:ph sz="half" idx="2"/>
          </p:nvPr>
        </p:nvPicPr>
        <p:blipFill rotWithShape="1">
          <a:blip r:embed="rId3"/>
          <a:srcRect l="21322" r="9781" b="-2"/>
          <a:stretch>
            <a:fillRect/>
          </a:stretch>
        </p:blipFill>
        <p:spPr>
          <a:xfrm>
            <a:off x="8192818" y="-1"/>
            <a:ext cx="3996007" cy="4306593"/>
          </a:xfrm>
          <a:custGeom>
            <a:avLst/>
            <a:gdLst/>
            <a:ahLst/>
            <a:cxnLst/>
            <a:rect l="l" t="t" r="r" b="b"/>
            <a:pathLst>
              <a:path w="3997047" h="4358703">
                <a:moveTo>
                  <a:pt x="9389" y="0"/>
                </a:moveTo>
                <a:lnTo>
                  <a:pt x="3997047" y="0"/>
                </a:lnTo>
                <a:lnTo>
                  <a:pt x="3997047" y="4347477"/>
                </a:lnTo>
                <a:lnTo>
                  <a:pt x="3922844" y="4341211"/>
                </a:lnTo>
                <a:cubicBezTo>
                  <a:pt x="3821334" y="4336140"/>
                  <a:pt x="3719771" y="4340396"/>
                  <a:pt x="3618208" y="4343440"/>
                </a:cubicBezTo>
                <a:cubicBezTo>
                  <a:pt x="3488013" y="4347245"/>
                  <a:pt x="3357819" y="4358659"/>
                  <a:pt x="3227370" y="4344455"/>
                </a:cubicBezTo>
                <a:cubicBezTo>
                  <a:pt x="3152388" y="4335717"/>
                  <a:pt x="3076577" y="4336833"/>
                  <a:pt x="3001887" y="4347752"/>
                </a:cubicBezTo>
                <a:cubicBezTo>
                  <a:pt x="2932216" y="4357340"/>
                  <a:pt x="2861768" y="4360092"/>
                  <a:pt x="2791563" y="4355995"/>
                </a:cubicBezTo>
                <a:cubicBezTo>
                  <a:pt x="2658694" y="4350416"/>
                  <a:pt x="2524678" y="4346991"/>
                  <a:pt x="2391171" y="4351303"/>
                </a:cubicBezTo>
                <a:cubicBezTo>
                  <a:pt x="2185433" y="4357898"/>
                  <a:pt x="1979696" y="4363985"/>
                  <a:pt x="1773830" y="4351303"/>
                </a:cubicBezTo>
                <a:cubicBezTo>
                  <a:pt x="1620961" y="4342172"/>
                  <a:pt x="1468090" y="4341031"/>
                  <a:pt x="1315220" y="4345723"/>
                </a:cubicBezTo>
                <a:cubicBezTo>
                  <a:pt x="1162350" y="4350416"/>
                  <a:pt x="1009480" y="4359927"/>
                  <a:pt x="856610" y="4351303"/>
                </a:cubicBezTo>
                <a:cubicBezTo>
                  <a:pt x="678261" y="4341158"/>
                  <a:pt x="499913" y="4342933"/>
                  <a:pt x="321565" y="4344708"/>
                </a:cubicBezTo>
                <a:cubicBezTo>
                  <a:pt x="235449" y="4345596"/>
                  <a:pt x="149428" y="4348323"/>
                  <a:pt x="63422" y="4349686"/>
                </a:cubicBezTo>
                <a:lnTo>
                  <a:pt x="12951" y="4349060"/>
                </a:lnTo>
                <a:lnTo>
                  <a:pt x="371" y="4107346"/>
                </a:lnTo>
                <a:cubicBezTo>
                  <a:pt x="-757" y="4015610"/>
                  <a:pt x="887" y="3923810"/>
                  <a:pt x="2691" y="3832074"/>
                </a:cubicBezTo>
                <a:cubicBezTo>
                  <a:pt x="5913" y="3674244"/>
                  <a:pt x="16095" y="3516543"/>
                  <a:pt x="20090" y="3358714"/>
                </a:cubicBezTo>
                <a:cubicBezTo>
                  <a:pt x="25761" y="3131266"/>
                  <a:pt x="3336" y="2903945"/>
                  <a:pt x="10940" y="2576618"/>
                </a:cubicBezTo>
                <a:cubicBezTo>
                  <a:pt x="20219" y="2395455"/>
                  <a:pt x="14032" y="2115054"/>
                  <a:pt x="14677" y="1833500"/>
                </a:cubicBezTo>
                <a:cubicBezTo>
                  <a:pt x="15451" y="1643745"/>
                  <a:pt x="5269" y="1454247"/>
                  <a:pt x="6171" y="1264621"/>
                </a:cubicBezTo>
                <a:cubicBezTo>
                  <a:pt x="6815" y="1124998"/>
                  <a:pt x="19961" y="986016"/>
                  <a:pt x="25375" y="846777"/>
                </a:cubicBezTo>
                <a:cubicBezTo>
                  <a:pt x="30078" y="676691"/>
                  <a:pt x="25426" y="506464"/>
                  <a:pt x="11455" y="336877"/>
                </a:cubicBezTo>
                <a:cubicBezTo>
                  <a:pt x="4818" y="243154"/>
                  <a:pt x="5623" y="149366"/>
                  <a:pt x="8088" y="55563"/>
                </a:cubicBezTo>
                <a:close/>
              </a:path>
            </a:pathLst>
          </a:custGeom>
        </p:spPr>
      </p:pic>
      <p:sp>
        <p:nvSpPr>
          <p:cNvPr id="34" name="sketch line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5400000">
            <a:off x="3421810" y="5413769"/>
            <a:ext cx="1554480" cy="18283"/>
          </a:xfrm>
          <a:custGeom>
            <a:avLst/>
            <a:gdLst>
              <a:gd name="connsiteX0" fmla="*/ 0 w 1554480"/>
              <a:gd name="connsiteY0" fmla="*/ 0 h 18288"/>
              <a:gd name="connsiteX1" fmla="*/ 549250 w 1554480"/>
              <a:gd name="connsiteY1" fmla="*/ 0 h 18288"/>
              <a:gd name="connsiteX2" fmla="*/ 1082954 w 1554480"/>
              <a:gd name="connsiteY2" fmla="*/ 0 h 18288"/>
              <a:gd name="connsiteX3" fmla="*/ 1554480 w 1554480"/>
              <a:gd name="connsiteY3" fmla="*/ 0 h 18288"/>
              <a:gd name="connsiteX4" fmla="*/ 1554480 w 1554480"/>
              <a:gd name="connsiteY4" fmla="*/ 18288 h 18288"/>
              <a:gd name="connsiteX5" fmla="*/ 1067410 w 1554480"/>
              <a:gd name="connsiteY5" fmla="*/ 18288 h 18288"/>
              <a:gd name="connsiteX6" fmla="*/ 549250 w 1554480"/>
              <a:gd name="connsiteY6" fmla="*/ 18288 h 18288"/>
              <a:gd name="connsiteX7" fmla="*/ 0 w 1554480"/>
              <a:gd name="connsiteY7" fmla="*/ 18288 h 18288"/>
              <a:gd name="connsiteX8" fmla="*/ 0 w 1554480"/>
              <a:gd name="connsiteY8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554480" h="18288" fill="none" extrusionOk="0">
                <a:moveTo>
                  <a:pt x="0" y="0"/>
                </a:moveTo>
                <a:cubicBezTo>
                  <a:pt x="114141" y="-19864"/>
                  <a:pt x="345055" y="-1657"/>
                  <a:pt x="549250" y="0"/>
                </a:cubicBezTo>
                <a:cubicBezTo>
                  <a:pt x="753445" y="1657"/>
                  <a:pt x="862292" y="-5674"/>
                  <a:pt x="1082954" y="0"/>
                </a:cubicBezTo>
                <a:cubicBezTo>
                  <a:pt x="1303616" y="5674"/>
                  <a:pt x="1363530" y="4537"/>
                  <a:pt x="1554480" y="0"/>
                </a:cubicBezTo>
                <a:cubicBezTo>
                  <a:pt x="1554963" y="7176"/>
                  <a:pt x="1553909" y="13682"/>
                  <a:pt x="1554480" y="18288"/>
                </a:cubicBezTo>
                <a:cubicBezTo>
                  <a:pt x="1338847" y="6127"/>
                  <a:pt x="1215066" y="37851"/>
                  <a:pt x="1067410" y="18288"/>
                </a:cubicBezTo>
                <a:cubicBezTo>
                  <a:pt x="919754" y="-1275"/>
                  <a:pt x="800465" y="3080"/>
                  <a:pt x="549250" y="18288"/>
                </a:cubicBezTo>
                <a:cubicBezTo>
                  <a:pt x="298035" y="33496"/>
                  <a:pt x="158868" y="22769"/>
                  <a:pt x="0" y="18288"/>
                </a:cubicBezTo>
                <a:cubicBezTo>
                  <a:pt x="-655" y="13237"/>
                  <a:pt x="709" y="4645"/>
                  <a:pt x="0" y="0"/>
                </a:cubicBezTo>
                <a:close/>
              </a:path>
              <a:path w="1554480" h="18288" stroke="0" extrusionOk="0">
                <a:moveTo>
                  <a:pt x="0" y="0"/>
                </a:moveTo>
                <a:cubicBezTo>
                  <a:pt x="249941" y="-58"/>
                  <a:pt x="367334" y="23448"/>
                  <a:pt x="502615" y="0"/>
                </a:cubicBezTo>
                <a:cubicBezTo>
                  <a:pt x="637897" y="-23448"/>
                  <a:pt x="813653" y="-20418"/>
                  <a:pt x="974141" y="0"/>
                </a:cubicBezTo>
                <a:cubicBezTo>
                  <a:pt x="1134629" y="20418"/>
                  <a:pt x="1268772" y="6288"/>
                  <a:pt x="1554480" y="0"/>
                </a:cubicBezTo>
                <a:cubicBezTo>
                  <a:pt x="1554917" y="7222"/>
                  <a:pt x="1555359" y="13299"/>
                  <a:pt x="1554480" y="18288"/>
                </a:cubicBezTo>
                <a:cubicBezTo>
                  <a:pt x="1336087" y="12172"/>
                  <a:pt x="1310024" y="19759"/>
                  <a:pt x="1067410" y="18288"/>
                </a:cubicBezTo>
                <a:cubicBezTo>
                  <a:pt x="824796" y="16818"/>
                  <a:pt x="787902" y="34647"/>
                  <a:pt x="518160" y="18288"/>
                </a:cubicBezTo>
                <a:cubicBezTo>
                  <a:pt x="248418" y="1930"/>
                  <a:pt x="133160" y="9205"/>
                  <a:pt x="0" y="18288"/>
                </a:cubicBezTo>
                <a:cubicBezTo>
                  <a:pt x="-643" y="9451"/>
                  <a:pt x="-340" y="7114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1275" cap="rnd">
            <a:solidFill>
              <a:schemeClr val="accent2"/>
            </a:solidFill>
            <a:round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5" descr="Grupo de crianças posando para foto&#10;&#10;Descrição gerada automaticamente"/>
          <p:cNvPicPr>
            <a:picLocks noGrp="1" noChangeAspect="1"/>
          </p:cNvPicPr>
          <p:nvPr>
            <p:ph sz="half" idx="1"/>
          </p:nvPr>
        </p:nvPicPr>
        <p:blipFill rotWithShape="1">
          <a:blip r:embed="rId1"/>
          <a:srcRect l="9091" t="23368" r="-1" b="3821"/>
          <a:stretch>
            <a:fillRect/>
          </a:stretch>
        </p:blipFill>
        <p:spPr>
          <a:xfrm>
            <a:off x="20" y="10"/>
            <a:ext cx="12188805" cy="6857990"/>
          </a:xfrm>
          <a:prstGeom prst="rect">
            <a:avLst/>
          </a:prstGeom>
        </p:spPr>
      </p:pic>
      <p:sp>
        <p:nvSpPr>
          <p:cNvPr id="16" name="Rectangle 1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 bwMode="ltGray">
          <a:xfrm>
            <a:off x="7490112" y="321176"/>
            <a:ext cx="4331179" cy="5896743"/>
          </a:xfrm>
          <a:prstGeom prst="rect">
            <a:avLst/>
          </a:prstGeom>
          <a:solidFill>
            <a:schemeClr val="bg1">
              <a:alpha val="90000"/>
            </a:schemeClr>
          </a:solidFill>
          <a:ln w="127000" cap="sq" cmpd="thinThick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747966" y="640263"/>
            <a:ext cx="3758261" cy="1344975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sz="3700">
                <a:solidFill>
                  <a:schemeClr val="tx1"/>
                </a:solidFill>
              </a:rPr>
              <a:t>ODONTOLOGIA</a:t>
            </a:r>
            <a:endParaRPr lang="en-US" sz="3700">
              <a:solidFill>
                <a:schemeClr val="tx1"/>
              </a:solidFill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7681891" y="1972270"/>
            <a:ext cx="3941306" cy="3773010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2800" dirty="0"/>
              <a:t>AÇÕES NAS 13 ESCOLAS PRIORITÁRIAS ESTABELECIDAS PELO MINISTÉRIO DA SAÚDE, ALÉM DAS DEMAIS ESCOLAS DO MUNICÍPIO QUE TOTALIZAM 26 ESCOLAS</a:t>
            </a:r>
            <a:endParaRPr lang="pt-BR" sz="2800" dirty="0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2013032" cy="6858000"/>
          </a:xfrm>
          <a:prstGeom prst="rect">
            <a:avLst/>
          </a:prstGeom>
          <a:solidFill>
            <a:srgbClr val="7F7F7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45697" y="1945281"/>
            <a:ext cx="3368271" cy="3098245"/>
          </a:xfrm>
          <a:prstGeom prst="ellipse">
            <a:avLst/>
          </a:prstGeom>
          <a:solidFill>
            <a:srgbClr val="262626"/>
          </a:solidFill>
          <a:ln w="174625" cmpd="thinThick">
            <a:solidFill>
              <a:srgbClr val="262626"/>
            </a:solidFill>
          </a:ln>
        </p:spPr>
        <p:txBody>
          <a:bodyPr vert="horz" lIns="91440" tIns="45720" rIns="91440" bIns="45720" rtlCol="0" anchor="ctr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sz="7200" b="1" dirty="0">
                <a:solidFill>
                  <a:srgbClr val="FFFFFF"/>
                </a:solidFill>
              </a:rPr>
              <a:t>CEO</a:t>
            </a:r>
            <a:endParaRPr lang="pt-BR" sz="7200" b="1">
              <a:cs typeface="Arial" panose="020B0604020202020204"/>
            </a:endParaRPr>
          </a:p>
        </p:txBody>
      </p:sp>
      <p:graphicFrame>
        <p:nvGraphicFramePr>
          <p:cNvPr id="8" name="Tabela 5"/>
          <p:cNvGraphicFramePr>
            <a:graphicFrameLocks noGrp="1"/>
          </p:cNvGraphicFramePr>
          <p:nvPr>
            <p:ph sz="half" idx="1"/>
          </p:nvPr>
        </p:nvGraphicFramePr>
        <p:xfrm>
          <a:off x="4250706" y="1748722"/>
          <a:ext cx="6999061" cy="442569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934611"/>
                <a:gridCol w="2064450"/>
              </a:tblGrid>
              <a:tr h="737616">
                <a:tc>
                  <a:txBody>
                    <a:bodyPr/>
                    <a:lstStyle/>
                    <a:p>
                      <a:pPr algn="ctr"/>
                      <a:r>
                        <a:rPr lang="pt-BR" sz="3300" dirty="0"/>
                        <a:t>ATENDIMENTOS</a:t>
                      </a:r>
                      <a:endParaRPr lang="pt-BR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300" dirty="0"/>
                        <a:t>Nº</a:t>
                      </a:r>
                      <a:endParaRPr lang="pt-BR" sz="3300" dirty="0"/>
                    </a:p>
                  </a:txBody>
                  <a:tcPr marL="167640" marR="167640" marT="83820" marB="83820"/>
                </a:tc>
              </a:tr>
              <a:tr h="7376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3300" b="0" i="0" u="none" strike="noStrike" noProof="0" dirty="0">
                          <a:latin typeface="Arial" panose="020B0604020202020204"/>
                        </a:rPr>
                        <a:t>JANEIRO</a:t>
                      </a:r>
                      <a:endParaRPr lang="pt-BR" sz="3300" b="0" i="0" u="none" strike="noStrike" noProof="0" dirty="0">
                        <a:latin typeface="Arial" panose="020B0604020202020204"/>
                      </a:endParaRPr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300" dirty="0"/>
                        <a:t>133</a:t>
                      </a:r>
                      <a:endParaRPr lang="pt-BR" sz="3300" dirty="0"/>
                    </a:p>
                  </a:txBody>
                  <a:tcPr marL="167640" marR="167640" marT="83820" marB="83820"/>
                </a:tc>
              </a:tr>
              <a:tr h="737616">
                <a:tc>
                  <a:txBody>
                    <a:bodyPr/>
                    <a:lstStyle/>
                    <a:p>
                      <a:r>
                        <a:rPr lang="pt-BR" sz="3300" dirty="0"/>
                        <a:t>FEVEREIRO</a:t>
                      </a:r>
                      <a:endParaRPr lang="pt-BR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300" dirty="0"/>
                        <a:t>144</a:t>
                      </a:r>
                      <a:endParaRPr lang="pt-BR" sz="3300" dirty="0"/>
                    </a:p>
                  </a:txBody>
                  <a:tcPr marL="167640" marR="167640" marT="83820" marB="83820"/>
                </a:tc>
              </a:tr>
              <a:tr h="737616">
                <a:tc>
                  <a:txBody>
                    <a:bodyPr/>
                    <a:lstStyle/>
                    <a:p>
                      <a:r>
                        <a:rPr lang="pt-BR" sz="3300" dirty="0"/>
                        <a:t>MARÇO</a:t>
                      </a:r>
                      <a:endParaRPr lang="pt-BR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3300" dirty="0"/>
                        <a:t>155</a:t>
                      </a:r>
                      <a:endParaRPr lang="pt-BR" sz="3300" dirty="0"/>
                    </a:p>
                  </a:txBody>
                  <a:tcPr marL="167640" marR="167640" marT="83820" marB="83820"/>
                </a:tc>
              </a:tr>
              <a:tr h="737616">
                <a:tc>
                  <a:txBody>
                    <a:bodyPr/>
                    <a:lstStyle/>
                    <a:p>
                      <a:pPr lvl="0">
                        <a:buNone/>
                      </a:pPr>
                      <a:r>
                        <a:rPr lang="pt-BR" sz="3300" dirty="0"/>
                        <a:t>ABRIL</a:t>
                      </a:r>
                      <a:endParaRPr lang="pt-BR" sz="3300" dirty="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3300" dirty="0"/>
                        <a:t>105</a:t>
                      </a:r>
                      <a:endParaRPr lang="pt-BR" sz="3300" dirty="0"/>
                    </a:p>
                  </a:txBody>
                  <a:tcPr marL="167640" marR="167640" marT="83820" marB="83820"/>
                </a:tc>
              </a:tr>
              <a:tr h="737616">
                <a:tc>
                  <a:txBody>
                    <a:bodyPr/>
                    <a:lstStyle/>
                    <a:p>
                      <a:pPr lvl="0" algn="r">
                        <a:buNone/>
                      </a:pPr>
                      <a:r>
                        <a:rPr lang="pt-BR" sz="3300"/>
                        <a:t>TOTAL</a:t>
                      </a:r>
                      <a:endParaRPr lang="pt-BR" sz="3300"/>
                    </a:p>
                  </a:txBody>
                  <a:tcPr marL="167640" marR="167640" marT="83820" marB="83820"/>
                </a:tc>
                <a:tc>
                  <a:txBody>
                    <a:bodyPr/>
                    <a:lstStyle/>
                    <a:p>
                      <a:pPr lvl="0" algn="ctr">
                        <a:buNone/>
                      </a:pPr>
                      <a:r>
                        <a:rPr lang="pt-BR" sz="3300" dirty="0"/>
                        <a:t>537</a:t>
                      </a:r>
                      <a:endParaRPr lang="pt-BR" sz="3300" dirty="0"/>
                    </a:p>
                  </a:txBody>
                  <a:tcPr marL="167640" marR="167640" marT="83820" marB="83820"/>
                </a:tc>
              </a:tr>
            </a:tbl>
          </a:graphicData>
        </a:graphic>
      </p:graphicFrame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/>
      <p:sp>
        <p:nvSpPr>
          <p:cNvPr id="7" name="Espaço Reservado para Conteúdo 6"/>
          <p:cNvSpPr>
            <a:spLocks noGrp="1"/>
          </p:cNvSpPr>
          <p:nvPr>
            <p:ph sz="half" idx="2"/>
          </p:nvPr>
        </p:nvSpPr>
        <p:spPr>
          <a:xfrm>
            <a:off x="7424420" y="1523365"/>
            <a:ext cx="4095115" cy="2133600"/>
          </a:xfrm>
        </p:spPr>
        <p:txBody>
          <a:bodyPr>
            <a:normAutofit lnSpcReduction="20000"/>
          </a:bodyPr>
          <a:p>
            <a:pPr marL="0" indent="0" algn="ctr">
              <a:lnSpc>
                <a:spcPct val="20000"/>
              </a:lnSpc>
              <a:buNone/>
            </a:pPr>
            <a:endParaRPr lang="pt-BR" altLang="en-US" sz="2000" b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marL="0" indent="0" algn="ctr">
              <a:lnSpc>
                <a:spcPct val="20000"/>
              </a:lnSpc>
              <a:buNone/>
            </a:pPr>
            <a:endParaRPr lang="pt-BR" altLang="en-US" sz="1400" i="1"/>
          </a:p>
        </p:txBody>
      </p:sp>
      <p:pic>
        <p:nvPicPr>
          <p:cNvPr id="17" name="Imagem 0" descr="logo prefa horizontal .png"/>
          <p:cNvPicPr>
            <a:picLocks noChangeAspect="1"/>
          </p:cNvPicPr>
          <p:nvPr>
            <p:ph idx="1"/>
          </p:nvPr>
        </p:nvPicPr>
        <p:blipFill>
          <a:blip r:embed="rId1"/>
          <a:stretch>
            <a:fillRect/>
          </a:stretch>
        </p:blipFill>
        <p:spPr>
          <a:xfrm>
            <a:off x="973455" y="140335"/>
            <a:ext cx="2795905" cy="673100"/>
          </a:xfrm>
          <a:prstGeom prst="rect">
            <a:avLst/>
          </a:prstGeom>
        </p:spPr>
      </p:pic>
      <p:sp>
        <p:nvSpPr>
          <p:cNvPr id="18" name="Título 17"/>
          <p:cNvSpPr>
            <a:spLocks noGrp="1"/>
          </p:cNvSpPr>
          <p:nvPr>
            <p:ph type="title"/>
          </p:nvPr>
        </p:nvSpPr>
        <p:spPr>
          <a:xfrm>
            <a:off x="2842260" y="889635"/>
            <a:ext cx="6047740" cy="1106170"/>
          </a:xfrm>
        </p:spPr>
        <p:txBody>
          <a:bodyPr/>
          <a:p>
            <a:pPr algn="ctr"/>
            <a:r>
              <a:rPr lang="pt-BR" altLang="en-US" sz="2600">
                <a:solidFill>
                  <a:srgbClr val="0C45C6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SECRETARIA MUNICIPAL DE SAÚDE </a:t>
            </a:r>
            <a:endParaRPr lang="pt-BR" altLang="en-US" sz="2600">
              <a:solidFill>
                <a:srgbClr val="0C45C6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21" name="Imagem 20" descr="controle_social_sus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35" y="2124710"/>
            <a:ext cx="5313680" cy="3858895"/>
          </a:xfrm>
          <a:prstGeom prst="rect">
            <a:avLst/>
          </a:prstGeom>
        </p:spPr>
      </p:pic>
      <p:sp>
        <p:nvSpPr>
          <p:cNvPr id="22" name="Caixa de Texto 21"/>
          <p:cNvSpPr txBox="1"/>
          <p:nvPr/>
        </p:nvSpPr>
        <p:spPr>
          <a:xfrm>
            <a:off x="7291070" y="2602865"/>
            <a:ext cx="370141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t-BR" altLang="en-US" b="1"/>
              <a:t>Daniel Cecilio Neves</a:t>
            </a:r>
            <a:endParaRPr lang="pt-BR" altLang="en-US" b="1"/>
          </a:p>
          <a:p>
            <a:pPr algn="ctr"/>
            <a:r>
              <a:rPr lang="pt-BR" altLang="en-US"/>
              <a:t>Secretario de Finanças </a:t>
            </a:r>
            <a:endParaRPr lang="pt-BR" altLang="en-US"/>
          </a:p>
        </p:txBody>
      </p:sp>
      <p:sp>
        <p:nvSpPr>
          <p:cNvPr id="23" name="Caixa de Texto 22"/>
          <p:cNvSpPr txBox="1"/>
          <p:nvPr/>
        </p:nvSpPr>
        <p:spPr>
          <a:xfrm>
            <a:off x="7280275" y="1762760"/>
            <a:ext cx="414274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r>
              <a:rPr lang="pt-BR" altLang="en-US" b="1"/>
              <a:t>Alexandre Furtado K. dos Santos</a:t>
            </a:r>
            <a:endParaRPr lang="pt-BR" altLang="en-US" b="1"/>
          </a:p>
          <a:p>
            <a:pPr algn="ctr"/>
            <a:r>
              <a:rPr lang="pt-BR" altLang="en-US"/>
              <a:t>Secretario de Saúde </a:t>
            </a:r>
            <a:endParaRPr lang="pt-BR" altLang="en-US"/>
          </a:p>
        </p:txBody>
      </p:sp>
      <p:sp>
        <p:nvSpPr>
          <p:cNvPr id="24" name="Caixa de Texto 23"/>
          <p:cNvSpPr txBox="1"/>
          <p:nvPr/>
        </p:nvSpPr>
        <p:spPr>
          <a:xfrm>
            <a:off x="7100570" y="3491865"/>
            <a:ext cx="396176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t-BR" altLang="en-US" b="1"/>
              <a:t>Manoel Batista </a:t>
            </a:r>
            <a:endParaRPr lang="pt-BR" altLang="en-US" b="1"/>
          </a:p>
          <a:p>
            <a:pPr algn="ctr"/>
            <a:r>
              <a:rPr lang="pt-BR" altLang="en-US"/>
              <a:t>Assessor Especial de Contabilidade</a:t>
            </a:r>
            <a:endParaRPr lang="pt-BR" altLang="en-US"/>
          </a:p>
        </p:txBody>
      </p:sp>
      <p:sp>
        <p:nvSpPr>
          <p:cNvPr id="3" name="Caixa de Texto 2"/>
          <p:cNvSpPr txBox="1"/>
          <p:nvPr/>
        </p:nvSpPr>
        <p:spPr>
          <a:xfrm>
            <a:off x="6273165" y="4650105"/>
            <a:ext cx="5676900" cy="1476375"/>
          </a:xfrm>
          <a:prstGeom prst="rect">
            <a:avLst/>
          </a:prstGeom>
          <a:noFill/>
        </p:spPr>
        <p:txBody>
          <a:bodyPr wrap="square" rtlCol="0">
            <a:spAutoFit/>
          </a:bodyPr>
          <a:p>
            <a:pPr algn="ctr"/>
            <a:r>
              <a:rPr lang="pt-BR" altLang="en-US" b="1"/>
              <a:t>Elaboração: </a:t>
            </a:r>
            <a:endParaRPr lang="pt-BR" altLang="en-US" b="1"/>
          </a:p>
          <a:p>
            <a:pPr algn="ctr"/>
            <a:endParaRPr lang="pt-BR" altLang="en-US" b="1"/>
          </a:p>
          <a:p>
            <a:pPr algn="ctr"/>
            <a:r>
              <a:rPr lang="pt-BR" altLang="en-US"/>
              <a:t>Gilvania Silvestre Soares - Diretora Financeira </a:t>
            </a:r>
            <a:endParaRPr lang="pt-BR" altLang="en-US"/>
          </a:p>
          <a:p>
            <a:pPr algn="ctr"/>
            <a:endParaRPr lang="pt-BR" altLang="en-US"/>
          </a:p>
          <a:p>
            <a:pPr algn="ctr"/>
            <a:r>
              <a:rPr lang="pt-BR" altLang="en-US"/>
              <a:t> </a:t>
            </a:r>
            <a:endParaRPr lang="pt-BR" altLang="en-US"/>
          </a:p>
        </p:txBody>
      </p:sp>
      <p:sp>
        <p:nvSpPr>
          <p:cNvPr id="2" name="Caixa de Texto 1"/>
          <p:cNvSpPr txBox="1"/>
          <p:nvPr/>
        </p:nvSpPr>
        <p:spPr>
          <a:xfrm>
            <a:off x="4824095" y="3244850"/>
            <a:ext cx="2540000" cy="36830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/>
              <a:t> </a:t>
            </a:r>
            <a:endParaRPr lang="en-US"/>
          </a:p>
        </p:txBody>
      </p:sp>
      <p:sp>
        <p:nvSpPr>
          <p:cNvPr id="4" name="Caixa de Texto 3"/>
          <p:cNvSpPr txBox="1"/>
          <p:nvPr/>
        </p:nvSpPr>
        <p:spPr>
          <a:xfrm>
            <a:off x="11173460" y="3865880"/>
            <a:ext cx="309880" cy="368300"/>
          </a:xfrm>
          <a:prstGeom prst="rect">
            <a:avLst/>
          </a:prstGeom>
          <a:noFill/>
        </p:spPr>
        <p:txBody>
          <a:bodyPr wrap="none" rtlCol="0">
            <a:spAutoFit/>
          </a:bodyPr>
          <a:p>
            <a:endParaRPr lang="pt-BR" altLang="en-US"/>
          </a:p>
        </p:txBody>
      </p:sp>
    </p:spTree>
  </p:cSld>
  <p:clrMapOvr>
    <a:masterClrMapping/>
  </p:clrMapOvr>
  <p:transition spd="med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2" name="Freeform: Shape 2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-376058" y="-253670"/>
            <a:ext cx="1827162" cy="1376989"/>
          </a:xfrm>
          <a:custGeom>
            <a:avLst/>
            <a:gdLst>
              <a:gd name="connsiteX0" fmla="*/ 0 w 1827638"/>
              <a:gd name="connsiteY0" fmla="*/ 987379 h 1376989"/>
              <a:gd name="connsiteX1" fmla="*/ 987379 w 1827638"/>
              <a:gd name="connsiteY1" fmla="*/ 0 h 1376989"/>
              <a:gd name="connsiteX2" fmla="*/ 1827638 w 1827638"/>
              <a:gd name="connsiteY2" fmla="*/ 840260 h 1376989"/>
              <a:gd name="connsiteX3" fmla="*/ 1827638 w 1827638"/>
              <a:gd name="connsiteY3" fmla="*/ 1376989 h 1376989"/>
              <a:gd name="connsiteX4" fmla="*/ 0 w 1827638"/>
              <a:gd name="connsiteY4" fmla="*/ 1376989 h 13769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27638" h="1376989">
                <a:moveTo>
                  <a:pt x="0" y="987379"/>
                </a:moveTo>
                <a:lnTo>
                  <a:pt x="987379" y="0"/>
                </a:lnTo>
                <a:lnTo>
                  <a:pt x="1827638" y="840260"/>
                </a:lnTo>
                <a:lnTo>
                  <a:pt x="1827638" y="1376989"/>
                </a:lnTo>
                <a:lnTo>
                  <a:pt x="0" y="1376989"/>
                </a:lnTo>
                <a:close/>
              </a:path>
            </a:pathLst>
          </a:cu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3" name="Rectangle 27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891408" y="422146"/>
            <a:ext cx="645200" cy="645368"/>
          </a:xfrm>
          <a:prstGeom prst="rect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Rectangle 29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8900000" flipH="1">
            <a:off x="10040866" y="655140"/>
            <a:ext cx="687293" cy="687472"/>
          </a:xfrm>
          <a:prstGeom prst="rect">
            <a:avLst/>
          </a:pr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7" name="Freeform: Shape 31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rot="10800000" flipH="1">
            <a:off x="9354206" y="0"/>
            <a:ext cx="2834619" cy="1480837"/>
          </a:xfrm>
          <a:custGeom>
            <a:avLst/>
            <a:gdLst>
              <a:gd name="connsiteX0" fmla="*/ 2835357 w 2835357"/>
              <a:gd name="connsiteY0" fmla="*/ 1480837 h 1480837"/>
              <a:gd name="connsiteX1" fmla="*/ 0 w 2835357"/>
              <a:gd name="connsiteY1" fmla="*/ 1480837 h 1480837"/>
              <a:gd name="connsiteX2" fmla="*/ 1552727 w 2835357"/>
              <a:gd name="connsiteY2" fmla="*/ 0 h 1480837"/>
              <a:gd name="connsiteX3" fmla="*/ 2835357 w 2835357"/>
              <a:gd name="connsiteY3" fmla="*/ 1223245 h 148083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835357" h="1480837">
                <a:moveTo>
                  <a:pt x="2835357" y="1480837"/>
                </a:moveTo>
                <a:lnTo>
                  <a:pt x="0" y="1480837"/>
                </a:lnTo>
                <a:lnTo>
                  <a:pt x="1552727" y="0"/>
                </a:lnTo>
                <a:lnTo>
                  <a:pt x="2835357" y="1223245"/>
                </a:lnTo>
                <a:close/>
              </a:path>
            </a:pathLst>
          </a:custGeom>
          <a:solidFill>
            <a:schemeClr val="accent4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9" name="Isosceles Triangle 3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974266" y="6115501"/>
            <a:ext cx="1494124" cy="742499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Isosceles Triangle 35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 flipH="1">
            <a:off x="7602099" y="6453143"/>
            <a:ext cx="814691" cy="404857"/>
          </a:xfrm>
          <a:prstGeom prst="triangle">
            <a:avLst/>
          </a:prstGeom>
          <a:solidFill>
            <a:schemeClr val="accent1">
              <a:alpha val="3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aphicFrame>
        <p:nvGraphicFramePr>
          <p:cNvPr id="19" name="Tabela 18"/>
          <p:cNvGraphicFramePr>
            <a:graphicFrameLocks noGrp="1"/>
          </p:cNvGraphicFramePr>
          <p:nvPr/>
        </p:nvGraphicFramePr>
        <p:xfrm>
          <a:off x="485684" y="1896694"/>
          <a:ext cx="11260727" cy="3991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58008"/>
                <a:gridCol w="710542"/>
                <a:gridCol w="773534"/>
                <a:gridCol w="1038096"/>
                <a:gridCol w="1277465"/>
                <a:gridCol w="1050696"/>
                <a:gridCol w="1290061"/>
                <a:gridCol w="1063294"/>
                <a:gridCol w="773534"/>
                <a:gridCol w="1025497"/>
              </a:tblGrid>
              <a:tr h="580529"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Imunobiológico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800" dirty="0" err="1">
                          <a:effectLst/>
                        </a:rPr>
                        <a:t>Popul</a:t>
                      </a:r>
                      <a:endParaRPr lang="pt-BR" sz="1800" dirty="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Doses Jan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800" dirty="0" err="1">
                          <a:effectLst/>
                        </a:rPr>
                        <a:t>Cob</a:t>
                      </a:r>
                      <a:r>
                        <a:rPr lang="pt-BR" sz="1800" dirty="0">
                          <a:effectLst/>
                        </a:rPr>
                        <a:t>  Jan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effectLst/>
                        </a:rPr>
                        <a:t>Doses  </a:t>
                      </a:r>
                      <a:r>
                        <a:rPr lang="pt-BR" sz="1800" dirty="0" err="1">
                          <a:effectLst/>
                        </a:rPr>
                        <a:t>Fev</a:t>
                      </a:r>
                      <a:endParaRPr lang="pt-BR" sz="1800" dirty="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800" dirty="0" err="1">
                          <a:effectLst/>
                        </a:rPr>
                        <a:t>Cob</a:t>
                      </a:r>
                      <a:r>
                        <a:rPr lang="pt-BR" sz="1800" dirty="0">
                          <a:effectLst/>
                        </a:rPr>
                        <a:t>  </a:t>
                      </a:r>
                      <a:r>
                        <a:rPr lang="pt-BR" sz="1800" dirty="0" err="1">
                          <a:effectLst/>
                        </a:rPr>
                        <a:t>Fev</a:t>
                      </a:r>
                      <a:endParaRPr lang="pt-BR" sz="1800" dirty="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effectLst/>
                        </a:rPr>
                        <a:t>Doses  Mar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800" dirty="0" err="1">
                          <a:effectLst/>
                        </a:rPr>
                        <a:t>Cob</a:t>
                      </a:r>
                      <a:r>
                        <a:rPr lang="pt-BR" sz="1800" dirty="0">
                          <a:effectLst/>
                        </a:rPr>
                        <a:t>  Mar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800" dirty="0">
                          <a:effectLst/>
                        </a:rPr>
                        <a:t>Doses </a:t>
                      </a:r>
                      <a:r>
                        <a:rPr lang="pt-BR" sz="1800" dirty="0" err="1">
                          <a:effectLst/>
                        </a:rPr>
                        <a:t>Abr</a:t>
                      </a:r>
                      <a:endParaRPr lang="pt-BR" sz="1800" dirty="0" err="1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r>
                        <a:rPr lang="pt-BR" sz="1800" dirty="0" err="1">
                          <a:effectLst/>
                        </a:rPr>
                        <a:t>Cob</a:t>
                      </a:r>
                      <a:r>
                        <a:rPr lang="pt-BR" sz="1800" dirty="0">
                          <a:effectLst/>
                        </a:rPr>
                        <a:t>  </a:t>
                      </a:r>
                      <a:r>
                        <a:rPr lang="pt-BR" sz="1800" dirty="0" err="1">
                          <a:effectLst/>
                        </a:rPr>
                        <a:t>Abr</a:t>
                      </a:r>
                      <a:endParaRPr lang="pt-BR" sz="1800" dirty="0" err="1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520057">
                <a:tc>
                  <a:txBody>
                    <a:bodyPr/>
                    <a:lstStyle/>
                    <a:p>
                      <a:r>
                        <a:rPr lang="pt-BR" sz="1600" dirty="0" err="1">
                          <a:effectLst/>
                        </a:rPr>
                        <a:t>Pneumocóccica</a:t>
                      </a:r>
                      <a:r>
                        <a:rPr lang="pt-BR" sz="1600" dirty="0">
                          <a:effectLst/>
                        </a:rPr>
                        <a:t> (&lt;1 ano)</a:t>
                      </a:r>
                      <a:endParaRPr lang="pt-BR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980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96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117,55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68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83,27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108,98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72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88,16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308406"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</a:rPr>
                        <a:t>BCG</a:t>
                      </a:r>
                      <a:endParaRPr lang="pt-BR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980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32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39,18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28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34,29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26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31,84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21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25,71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308406"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</a:rPr>
                        <a:t>FA(&lt; 1 ano)</a:t>
                      </a:r>
                      <a:endParaRPr lang="pt-BR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980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50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61,22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67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82,04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84,49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66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80,82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520057">
                <a:tc>
                  <a:txBody>
                    <a:bodyPr/>
                    <a:lstStyle/>
                    <a:p>
                      <a:r>
                        <a:rPr lang="pt-BR" sz="1600" dirty="0" err="1">
                          <a:effectLst/>
                        </a:rPr>
                        <a:t>Menigocócica</a:t>
                      </a:r>
                      <a:r>
                        <a:rPr lang="pt-BR" sz="1600" dirty="0">
                          <a:effectLst/>
                        </a:rPr>
                        <a:t> </a:t>
                      </a:r>
                      <a:r>
                        <a:rPr lang="pt-BR" sz="1600" dirty="0" err="1">
                          <a:effectLst/>
                        </a:rPr>
                        <a:t>Conj.C</a:t>
                      </a:r>
                      <a:r>
                        <a:rPr lang="pt-BR" sz="1600" dirty="0">
                          <a:effectLst/>
                        </a:rPr>
                        <a:t> (&lt;1 ano)</a:t>
                      </a:r>
                      <a:endParaRPr lang="pt-BR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980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72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88,16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71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86,94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83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101,63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71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86,94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308406"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</a:rPr>
                        <a:t>Poliomielite (&lt;1 ano)</a:t>
                      </a:r>
                      <a:endParaRPr lang="pt-BR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980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100,41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67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82,04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66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80,82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84,49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308406"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</a:rPr>
                        <a:t>Rotavírus Humano</a:t>
                      </a:r>
                      <a:endParaRPr lang="pt-BR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980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88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107,76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67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82,04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83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101,63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68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83,27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308406"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</a:rPr>
                        <a:t>Tríplice Viral - D1</a:t>
                      </a:r>
                      <a:endParaRPr lang="pt-BR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980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84,49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121,22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63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77,14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121,22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308406">
                <a:tc>
                  <a:txBody>
                    <a:bodyPr/>
                    <a:lstStyle/>
                    <a:p>
                      <a:r>
                        <a:rPr lang="pt-BR" sz="1600" dirty="0">
                          <a:effectLst/>
                        </a:rPr>
                        <a:t>Hepatite A</a:t>
                      </a:r>
                      <a:endParaRPr lang="pt-BR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980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49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87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106,53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100,41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78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95,51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  <a:tr h="520057">
                <a:tc>
                  <a:txBody>
                    <a:bodyPr/>
                    <a:lstStyle/>
                    <a:p>
                      <a:r>
                        <a:rPr lang="pt-BR" sz="1600" dirty="0" err="1">
                          <a:effectLst/>
                        </a:rPr>
                        <a:t>Pentavalente</a:t>
                      </a:r>
                      <a:r>
                        <a:rPr lang="pt-BR" sz="1600" dirty="0">
                          <a:effectLst/>
                        </a:rPr>
                        <a:t> (&lt;1 ano)</a:t>
                      </a:r>
                      <a:endParaRPr lang="pt-BR" sz="16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980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100,41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65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79,59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67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82,04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72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>
                          <a:effectLst/>
                        </a:rPr>
                        <a:t>88,16</a:t>
                      </a:r>
                      <a:endParaRPr lang="pt-BR" sz="1800" dirty="0">
                        <a:effectLst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2" name="Fluxograma: Processo 1"/>
          <p:cNvSpPr/>
          <p:nvPr/>
        </p:nvSpPr>
        <p:spPr bwMode="auto">
          <a:xfrm>
            <a:off x="2003915" y="581292"/>
            <a:ext cx="7359066" cy="678051"/>
          </a:xfrm>
          <a:prstGeom prst="flowChartProcess">
            <a:avLst/>
          </a:prstGeom>
          <a:solidFill>
            <a:schemeClr val="accent6"/>
          </a:solidFill>
          <a:ln>
            <a:headEnd type="none" w="med" len="med"/>
            <a:tailEnd type="none" w="med" len="med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pt-BR" sz="2800" b="1" dirty="0">
                <a:solidFill>
                  <a:schemeClr val="tx1"/>
                </a:solidFill>
                <a:latin typeface="Arial" panose="020B0604020202020204"/>
                <a:ea typeface="SimSun" panose="02010600030101010101" pitchFamily="2" charset="-122"/>
                <a:cs typeface="Arial" panose="020B0604020202020204"/>
              </a:rPr>
              <a:t>COBERTURA VACINAL</a:t>
            </a:r>
            <a:endParaRPr lang="pt-BR" sz="2800" b="1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  <a:cs typeface="Arial" panose="020B0604020202020204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3" name="Rectangle 22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5777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1"/>
          </p:nvPr>
        </p:nvSpPr>
        <p:spPr>
          <a:xfrm>
            <a:off x="569491" y="1580853"/>
            <a:ext cx="4683474" cy="3465568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0">
              <a:lnSpc>
                <a:spcPct val="90000"/>
              </a:lnSpc>
              <a:buNone/>
            </a:pPr>
            <a:r>
              <a:rPr lang="en-US" sz="3600" dirty="0"/>
              <a:t> </a:t>
            </a:r>
            <a:r>
              <a:rPr lang="en-US" dirty="0"/>
              <a:t>D1 - 59.317</a:t>
            </a:r>
            <a:endParaRPr lang="pt-BR">
              <a:cs typeface="Arial" panose="020B0604020202020204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 Total D1 - 59.317</a:t>
            </a:r>
            <a:br>
              <a:rPr lang="en-US" dirty="0"/>
            </a:br>
            <a:r>
              <a:rPr lang="en-US" dirty="0"/>
              <a:t> </a:t>
            </a:r>
            <a:endParaRPr lang="en-US">
              <a:cs typeface="Arial" panose="020B0604020202020204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 D2 - 52.149</a:t>
            </a:r>
            <a:br>
              <a:rPr lang="en-US" dirty="0"/>
            </a:br>
            <a:r>
              <a:rPr lang="en-US" dirty="0"/>
              <a:t> DU - 2.400</a:t>
            </a:r>
            <a:br>
              <a:rPr lang="en-US" dirty="0"/>
            </a:br>
            <a:r>
              <a:rPr lang="en-US" dirty="0"/>
              <a:t> DR - 22.010</a:t>
            </a:r>
            <a:br>
              <a:rPr lang="en-US" dirty="0"/>
            </a:br>
            <a:r>
              <a:rPr lang="en-US" dirty="0"/>
              <a:t> DR2 - 5.915</a:t>
            </a:r>
            <a:br>
              <a:rPr lang="en-US" dirty="0"/>
            </a:br>
            <a:r>
              <a:rPr lang="en-US" dirty="0"/>
              <a:t> DA - 333</a:t>
            </a:r>
            <a:br>
              <a:rPr lang="en-US" dirty="0"/>
            </a:br>
            <a:r>
              <a:rPr lang="en-US" dirty="0"/>
              <a:t> </a:t>
            </a:r>
            <a:endParaRPr lang="en-US" dirty="0">
              <a:cs typeface="Arial" panose="020B0604020202020204"/>
            </a:endParaRPr>
          </a:p>
          <a:p>
            <a:pPr marL="0" indent="0">
              <a:lnSpc>
                <a:spcPct val="90000"/>
              </a:lnSpc>
              <a:buNone/>
            </a:pPr>
            <a:r>
              <a:rPr lang="en-US" dirty="0"/>
              <a:t>Total - 142.124 </a:t>
            </a:r>
            <a:endParaRPr lang="en-US" dirty="0">
              <a:cs typeface="Arial" panose="020B0604020202020204"/>
            </a:endParaRPr>
          </a:p>
        </p:txBody>
      </p:sp>
      <p:pic>
        <p:nvPicPr>
          <p:cNvPr id="9" name="Imagem 9" descr="Uma imagem contendo pessoa, criança, homem, olhando&#10;&#10;Descrição gerada automaticamente"/>
          <p:cNvPicPr>
            <a:picLocks noGrp="1" noChangeAspect="1"/>
          </p:cNvPicPr>
          <p:nvPr>
            <p:ph sz="half" idx="2"/>
          </p:nvPr>
        </p:nvPicPr>
        <p:blipFill rotWithShape="1">
          <a:blip r:embed="rId1"/>
          <a:srcRect l="7244" r="3991" b="-3"/>
          <a:stretch>
            <a:fillRect/>
          </a:stretch>
        </p:blipFill>
        <p:spPr>
          <a:xfrm>
            <a:off x="8450766" y="3681465"/>
            <a:ext cx="3746956" cy="3176541"/>
          </a:xfrm>
          <a:custGeom>
            <a:avLst/>
            <a:gdLst/>
            <a:ahLst/>
            <a:cxnLst/>
            <a:rect l="l" t="t" r="r" b="b"/>
            <a:pathLst>
              <a:path w="3747932" h="3176541">
                <a:moveTo>
                  <a:pt x="3239865" y="21"/>
                </a:moveTo>
                <a:cubicBezTo>
                  <a:pt x="3261821" y="112"/>
                  <a:pt x="3278837" y="498"/>
                  <a:pt x="3290337" y="938"/>
                </a:cubicBezTo>
                <a:cubicBezTo>
                  <a:pt x="3401766" y="5376"/>
                  <a:pt x="3510165" y="23128"/>
                  <a:pt x="3616543" y="49449"/>
                </a:cubicBezTo>
                <a:lnTo>
                  <a:pt x="3747932" y="87091"/>
                </a:lnTo>
                <a:lnTo>
                  <a:pt x="3747932" y="3176541"/>
                </a:lnTo>
                <a:lnTo>
                  <a:pt x="401358" y="3176541"/>
                </a:lnTo>
                <a:lnTo>
                  <a:pt x="398780" y="3136258"/>
                </a:lnTo>
                <a:cubicBezTo>
                  <a:pt x="400956" y="3079023"/>
                  <a:pt x="437945" y="3052703"/>
                  <a:pt x="483325" y="3030665"/>
                </a:cubicBezTo>
                <a:cubicBezTo>
                  <a:pt x="498866" y="3023015"/>
                  <a:pt x="520932" y="3023320"/>
                  <a:pt x="526840" y="2999447"/>
                </a:cubicBezTo>
                <a:cubicBezTo>
                  <a:pt x="501352" y="2976798"/>
                  <a:pt x="470270" y="2995161"/>
                  <a:pt x="442916" y="2988735"/>
                </a:cubicBezTo>
                <a:cubicBezTo>
                  <a:pt x="420228" y="2983533"/>
                  <a:pt x="382618" y="2986286"/>
                  <a:pt x="413701" y="2944662"/>
                </a:cubicBezTo>
                <a:cubicBezTo>
                  <a:pt x="422716" y="2932726"/>
                  <a:pt x="412147" y="2923542"/>
                  <a:pt x="400645" y="2922625"/>
                </a:cubicBezTo>
                <a:cubicBezTo>
                  <a:pt x="308644" y="2913137"/>
                  <a:pt x="350915" y="2828968"/>
                  <a:pt x="321386" y="2784590"/>
                </a:cubicBezTo>
                <a:cubicBezTo>
                  <a:pt x="313307" y="2772348"/>
                  <a:pt x="322010" y="2751230"/>
                  <a:pt x="334753" y="2746027"/>
                </a:cubicBezTo>
                <a:cubicBezTo>
                  <a:pt x="416187" y="2711746"/>
                  <a:pt x="427377" y="2630027"/>
                  <a:pt x="466852" y="2559632"/>
                </a:cubicBezTo>
                <a:cubicBezTo>
                  <a:pt x="423957" y="2531782"/>
                  <a:pt x="372673" y="2525661"/>
                  <a:pt x="326361" y="2507602"/>
                </a:cubicBezTo>
                <a:cubicBezTo>
                  <a:pt x="278183" y="2488626"/>
                  <a:pt x="278183" y="2474547"/>
                  <a:pt x="317968" y="2419457"/>
                </a:cubicBezTo>
                <a:cubicBezTo>
                  <a:pt x="214465" y="2407519"/>
                  <a:pt x="214465" y="2407519"/>
                  <a:pt x="246479" y="2320903"/>
                </a:cubicBezTo>
                <a:cubicBezTo>
                  <a:pt x="159758" y="2312945"/>
                  <a:pt x="102570" y="2271933"/>
                  <a:pt x="89205" y="2182255"/>
                </a:cubicBezTo>
                <a:cubicBezTo>
                  <a:pt x="82677" y="2138795"/>
                  <a:pt x="43514" y="2118290"/>
                  <a:pt x="0" y="2089213"/>
                </a:cubicBezTo>
                <a:cubicBezTo>
                  <a:pt x="54081" y="2061053"/>
                  <a:pt x="90759" y="2002290"/>
                  <a:pt x="153855" y="2064423"/>
                </a:cubicBezTo>
                <a:cubicBezTo>
                  <a:pt x="176855" y="2087070"/>
                  <a:pt x="174683" y="2058300"/>
                  <a:pt x="177788" y="2050037"/>
                </a:cubicBezTo>
                <a:cubicBezTo>
                  <a:pt x="185247" y="2029838"/>
                  <a:pt x="169707" y="2016369"/>
                  <a:pt x="159450" y="2001067"/>
                </a:cubicBezTo>
                <a:cubicBezTo>
                  <a:pt x="149504" y="1985763"/>
                  <a:pt x="137691" y="1969543"/>
                  <a:pt x="134895" y="1952400"/>
                </a:cubicBezTo>
                <a:cubicBezTo>
                  <a:pt x="133031" y="1940465"/>
                  <a:pt x="142044" y="1923021"/>
                  <a:pt x="151990" y="1914144"/>
                </a:cubicBezTo>
                <a:cubicBezTo>
                  <a:pt x="204209" y="1867316"/>
                  <a:pt x="173127" y="1762030"/>
                  <a:pt x="271969" y="1748562"/>
                </a:cubicBezTo>
                <a:cubicBezTo>
                  <a:pt x="316415" y="1742443"/>
                  <a:pt x="337860" y="1703878"/>
                  <a:pt x="370497" y="1682760"/>
                </a:cubicBezTo>
                <a:cubicBezTo>
                  <a:pt x="483946" y="1608999"/>
                  <a:pt x="559787" y="1514119"/>
                  <a:pt x="594908" y="1383735"/>
                </a:cubicBezTo>
                <a:cubicBezTo>
                  <a:pt x="604543" y="1347620"/>
                  <a:pt x="641532" y="1318542"/>
                  <a:pt x="665465" y="1286713"/>
                </a:cubicBezTo>
                <a:cubicBezTo>
                  <a:pt x="653963" y="1263452"/>
                  <a:pt x="591178" y="1313647"/>
                  <a:pt x="613246" y="1252435"/>
                </a:cubicBezTo>
                <a:cubicBezTo>
                  <a:pt x="630030" y="1206524"/>
                  <a:pt x="672925" y="1178060"/>
                  <a:pt x="713332" y="1150820"/>
                </a:cubicBezTo>
                <a:cubicBezTo>
                  <a:pt x="759333" y="1119908"/>
                  <a:pt x="810307" y="1095117"/>
                  <a:pt x="831133" y="1037883"/>
                </a:cubicBezTo>
                <a:cubicBezTo>
                  <a:pt x="835485" y="1025640"/>
                  <a:pt x="849470" y="1012785"/>
                  <a:pt x="861903" y="1007887"/>
                </a:cubicBezTo>
                <a:cubicBezTo>
                  <a:pt x="1469751" y="63584"/>
                  <a:pt x="2910527" y="-1353"/>
                  <a:pt x="3239865" y="21"/>
                </a:cubicBezTo>
                <a:close/>
              </a:path>
            </a:pathLst>
          </a:custGeom>
        </p:spPr>
      </p:pic>
      <p:pic>
        <p:nvPicPr>
          <p:cNvPr id="3" name="Imagem 3" descr="Grupo de pessoas posando para foto&#10;&#10;Descrição gerada automaticamente"/>
          <p:cNvPicPr>
            <a:picLocks noChangeAspect="1"/>
          </p:cNvPicPr>
          <p:nvPr/>
        </p:nvPicPr>
        <p:blipFill rotWithShape="1">
          <a:blip r:embed="rId2"/>
          <a:srcRect l="14215" r="11193" b="4"/>
          <a:stretch>
            <a:fillRect/>
          </a:stretch>
        </p:blipFill>
        <p:spPr>
          <a:xfrm>
            <a:off x="5396870" y="2457970"/>
            <a:ext cx="3457466" cy="3476265"/>
          </a:xfrm>
          <a:custGeom>
            <a:avLst/>
            <a:gdLst/>
            <a:ahLst/>
            <a:cxnLst/>
            <a:rect l="l" t="t" r="r" b="b"/>
            <a:pathLst>
              <a:path w="3458367" h="3476265">
                <a:moveTo>
                  <a:pt x="549716" y="15"/>
                </a:moveTo>
                <a:cubicBezTo>
                  <a:pt x="557611" y="271"/>
                  <a:pt x="565778" y="3856"/>
                  <a:pt x="573176" y="4995"/>
                </a:cubicBezTo>
                <a:cubicBezTo>
                  <a:pt x="736504" y="30493"/>
                  <a:pt x="899830" y="58040"/>
                  <a:pt x="1063336" y="82398"/>
                </a:cubicBezTo>
                <a:cubicBezTo>
                  <a:pt x="1216195" y="105163"/>
                  <a:pt x="1370136" y="110398"/>
                  <a:pt x="1523717" y="122237"/>
                </a:cubicBezTo>
                <a:cubicBezTo>
                  <a:pt x="1709602" y="136580"/>
                  <a:pt x="1895127" y="156841"/>
                  <a:pt x="2079929" y="188711"/>
                </a:cubicBezTo>
                <a:cubicBezTo>
                  <a:pt x="2208244" y="211023"/>
                  <a:pt x="2337823" y="226502"/>
                  <a:pt x="2467943" y="208745"/>
                </a:cubicBezTo>
                <a:cubicBezTo>
                  <a:pt x="2474439" y="207834"/>
                  <a:pt x="2481839" y="204876"/>
                  <a:pt x="2487253" y="207834"/>
                </a:cubicBezTo>
                <a:cubicBezTo>
                  <a:pt x="2550419" y="241073"/>
                  <a:pt x="2619357" y="217168"/>
                  <a:pt x="2684869" y="238113"/>
                </a:cubicBezTo>
                <a:cubicBezTo>
                  <a:pt x="2668085" y="318930"/>
                  <a:pt x="2596077" y="312327"/>
                  <a:pt x="2555471" y="368331"/>
                </a:cubicBezTo>
                <a:cubicBezTo>
                  <a:pt x="2621704" y="390639"/>
                  <a:pt x="2681259" y="413178"/>
                  <a:pt x="2741717" y="430023"/>
                </a:cubicBezTo>
                <a:cubicBezTo>
                  <a:pt x="2805785" y="447780"/>
                  <a:pt x="2860106" y="495816"/>
                  <a:pt x="2922728" y="517216"/>
                </a:cubicBezTo>
                <a:cubicBezTo>
                  <a:pt x="2936085" y="521769"/>
                  <a:pt x="2952146" y="537704"/>
                  <a:pt x="2956838" y="553184"/>
                </a:cubicBezTo>
                <a:cubicBezTo>
                  <a:pt x="2971997" y="603269"/>
                  <a:pt x="3274647" y="743732"/>
                  <a:pt x="3238914" y="788350"/>
                </a:cubicBezTo>
                <a:cubicBezTo>
                  <a:pt x="3224116" y="806791"/>
                  <a:pt x="3204986" y="819994"/>
                  <a:pt x="3184953" y="838207"/>
                </a:cubicBezTo>
                <a:cubicBezTo>
                  <a:pt x="3215093" y="872582"/>
                  <a:pt x="3249020" y="887608"/>
                  <a:pt x="3285115" y="897852"/>
                </a:cubicBezTo>
                <a:cubicBezTo>
                  <a:pt x="3295944" y="901039"/>
                  <a:pt x="3306591" y="907413"/>
                  <a:pt x="3307674" y="922894"/>
                </a:cubicBezTo>
                <a:cubicBezTo>
                  <a:pt x="3308757" y="939056"/>
                  <a:pt x="3297748" y="945429"/>
                  <a:pt x="3288544" y="952944"/>
                </a:cubicBezTo>
                <a:cubicBezTo>
                  <a:pt x="3275731" y="963415"/>
                  <a:pt x="3263278" y="972523"/>
                  <a:pt x="3247036" y="973888"/>
                </a:cubicBezTo>
                <a:cubicBezTo>
                  <a:pt x="3220325" y="975937"/>
                  <a:pt x="3207513" y="1005076"/>
                  <a:pt x="3191993" y="1026930"/>
                </a:cubicBezTo>
                <a:cubicBezTo>
                  <a:pt x="3183330" y="1039224"/>
                  <a:pt x="3178998" y="1064037"/>
                  <a:pt x="3194157" y="1068363"/>
                </a:cubicBezTo>
                <a:cubicBezTo>
                  <a:pt x="3230613" y="1078837"/>
                  <a:pt x="3227725" y="1109114"/>
                  <a:pt x="3226824" y="1143489"/>
                </a:cubicBezTo>
                <a:cubicBezTo>
                  <a:pt x="3225560" y="1186061"/>
                  <a:pt x="3204083" y="1205638"/>
                  <a:pt x="3177734" y="1222030"/>
                </a:cubicBezTo>
                <a:cubicBezTo>
                  <a:pt x="3168711" y="1227720"/>
                  <a:pt x="3155898" y="1227493"/>
                  <a:pt x="3152469" y="1245250"/>
                </a:cubicBezTo>
                <a:cubicBezTo>
                  <a:pt x="3167267" y="1262097"/>
                  <a:pt x="3185314" y="1248439"/>
                  <a:pt x="3201197" y="1253218"/>
                </a:cubicBezTo>
                <a:cubicBezTo>
                  <a:pt x="3214370" y="1257088"/>
                  <a:pt x="3236208" y="1255040"/>
                  <a:pt x="3218160" y="1286000"/>
                </a:cubicBezTo>
                <a:cubicBezTo>
                  <a:pt x="3212926" y="1294878"/>
                  <a:pt x="3219062" y="1301709"/>
                  <a:pt x="3225741" y="1302392"/>
                </a:cubicBezTo>
                <a:cubicBezTo>
                  <a:pt x="3279159" y="1309449"/>
                  <a:pt x="3254615" y="1372054"/>
                  <a:pt x="3271761" y="1405063"/>
                </a:cubicBezTo>
                <a:cubicBezTo>
                  <a:pt x="3276452" y="1414169"/>
                  <a:pt x="3271399" y="1429877"/>
                  <a:pt x="3263999" y="1433747"/>
                </a:cubicBezTo>
                <a:cubicBezTo>
                  <a:pt x="3216716" y="1459245"/>
                  <a:pt x="3210220" y="1520028"/>
                  <a:pt x="3187299" y="1572389"/>
                </a:cubicBezTo>
                <a:cubicBezTo>
                  <a:pt x="3212205" y="1593104"/>
                  <a:pt x="3241982" y="1597657"/>
                  <a:pt x="3268872" y="1611089"/>
                </a:cubicBezTo>
                <a:cubicBezTo>
                  <a:pt x="3296846" y="1625204"/>
                  <a:pt x="3296846" y="1635676"/>
                  <a:pt x="3273746" y="1676653"/>
                </a:cubicBezTo>
                <a:cubicBezTo>
                  <a:pt x="3333842" y="1685532"/>
                  <a:pt x="3333842" y="1685532"/>
                  <a:pt x="3315254" y="1749957"/>
                </a:cubicBezTo>
                <a:cubicBezTo>
                  <a:pt x="3365607" y="1755877"/>
                  <a:pt x="3398812" y="1786382"/>
                  <a:pt x="3406572" y="1853085"/>
                </a:cubicBezTo>
                <a:cubicBezTo>
                  <a:pt x="3410362" y="1885411"/>
                  <a:pt x="3433101" y="1900663"/>
                  <a:pt x="3458367" y="1922291"/>
                </a:cubicBezTo>
                <a:cubicBezTo>
                  <a:pt x="3426966" y="1943236"/>
                  <a:pt x="3405669" y="1986945"/>
                  <a:pt x="3369034" y="1940730"/>
                </a:cubicBezTo>
                <a:cubicBezTo>
                  <a:pt x="3355680" y="1923885"/>
                  <a:pt x="3356941" y="1945284"/>
                  <a:pt x="3355138" y="1951430"/>
                </a:cubicBezTo>
                <a:cubicBezTo>
                  <a:pt x="3350807" y="1966455"/>
                  <a:pt x="3359830" y="1976472"/>
                  <a:pt x="3365786" y="1987854"/>
                </a:cubicBezTo>
                <a:cubicBezTo>
                  <a:pt x="3371561" y="1999237"/>
                  <a:pt x="3378420" y="2011302"/>
                  <a:pt x="3380043" y="2024054"/>
                </a:cubicBezTo>
                <a:cubicBezTo>
                  <a:pt x="3381125" y="2032931"/>
                  <a:pt x="3375892" y="2045905"/>
                  <a:pt x="3370117" y="2052509"/>
                </a:cubicBezTo>
                <a:cubicBezTo>
                  <a:pt x="3339797" y="2087340"/>
                  <a:pt x="3357844" y="2165652"/>
                  <a:pt x="3300454" y="2175670"/>
                </a:cubicBezTo>
                <a:cubicBezTo>
                  <a:pt x="3274647" y="2180221"/>
                  <a:pt x="3262195" y="2208906"/>
                  <a:pt x="3243246" y="2224614"/>
                </a:cubicBezTo>
                <a:cubicBezTo>
                  <a:pt x="3177374" y="2279478"/>
                  <a:pt x="3133338" y="2350051"/>
                  <a:pt x="3112946" y="2447031"/>
                </a:cubicBezTo>
                <a:cubicBezTo>
                  <a:pt x="3107352" y="2473894"/>
                  <a:pt x="3085875" y="2495522"/>
                  <a:pt x="3071979" y="2519197"/>
                </a:cubicBezTo>
                <a:cubicBezTo>
                  <a:pt x="3078657" y="2536499"/>
                  <a:pt x="3115112" y="2499164"/>
                  <a:pt x="3102298" y="2544694"/>
                </a:cubicBezTo>
                <a:cubicBezTo>
                  <a:pt x="3092553" y="2578843"/>
                  <a:pt x="3067647" y="2600014"/>
                  <a:pt x="3044185" y="2620276"/>
                </a:cubicBezTo>
                <a:cubicBezTo>
                  <a:pt x="3017476" y="2643268"/>
                  <a:pt x="2987879" y="2661708"/>
                  <a:pt x="2975787" y="2704279"/>
                </a:cubicBezTo>
                <a:cubicBezTo>
                  <a:pt x="2973260" y="2713386"/>
                  <a:pt x="2965140" y="2722947"/>
                  <a:pt x="2957921" y="2726591"/>
                </a:cubicBezTo>
                <a:cubicBezTo>
                  <a:pt x="2581458" y="3475797"/>
                  <a:pt x="1654740" y="3480805"/>
                  <a:pt x="1547901" y="3475568"/>
                </a:cubicBezTo>
                <a:cubicBezTo>
                  <a:pt x="1418503" y="3468966"/>
                  <a:pt x="1296143" y="3422753"/>
                  <a:pt x="1176132" y="3365156"/>
                </a:cubicBezTo>
                <a:cubicBezTo>
                  <a:pt x="1125418" y="3340797"/>
                  <a:pt x="1078316" y="3306195"/>
                  <a:pt x="1029045" y="3279332"/>
                </a:cubicBezTo>
                <a:cubicBezTo>
                  <a:pt x="961009" y="3242223"/>
                  <a:pt x="908492" y="3171424"/>
                  <a:pt x="840634" y="3141601"/>
                </a:cubicBezTo>
                <a:cubicBezTo>
                  <a:pt x="770793" y="3110867"/>
                  <a:pt x="711057" y="3054638"/>
                  <a:pt x="639229" y="3030734"/>
                </a:cubicBezTo>
                <a:cubicBezTo>
                  <a:pt x="601330" y="3017985"/>
                  <a:pt x="564695" y="2994993"/>
                  <a:pt x="570649" y="2929200"/>
                </a:cubicBezTo>
                <a:cubicBezTo>
                  <a:pt x="572274" y="2910532"/>
                  <a:pt x="562349" y="2895282"/>
                  <a:pt x="546647" y="2900745"/>
                </a:cubicBezTo>
                <a:cubicBezTo>
                  <a:pt x="516690" y="2910989"/>
                  <a:pt x="503154" y="2883898"/>
                  <a:pt x="486550" y="2863636"/>
                </a:cubicBezTo>
                <a:cubicBezTo>
                  <a:pt x="456953" y="2827667"/>
                  <a:pt x="428801" y="2789422"/>
                  <a:pt x="381697" y="2783503"/>
                </a:cubicBezTo>
                <a:cubicBezTo>
                  <a:pt x="390720" y="2755272"/>
                  <a:pt x="406060" y="2759371"/>
                  <a:pt x="420137" y="2765290"/>
                </a:cubicBezTo>
                <a:cubicBezTo>
                  <a:pt x="457133" y="2780772"/>
                  <a:pt x="493769" y="2798300"/>
                  <a:pt x="530765" y="2813781"/>
                </a:cubicBezTo>
                <a:cubicBezTo>
                  <a:pt x="554948" y="2823799"/>
                  <a:pt x="578952" y="2837912"/>
                  <a:pt x="611257" y="2826755"/>
                </a:cubicBezTo>
                <a:cubicBezTo>
                  <a:pt x="583463" y="2769843"/>
                  <a:pt x="536180" y="2759598"/>
                  <a:pt x="497920" y="2742071"/>
                </a:cubicBezTo>
                <a:cubicBezTo>
                  <a:pt x="450096" y="2719988"/>
                  <a:pt x="421942" y="2678326"/>
                  <a:pt x="388193" y="2631885"/>
                </a:cubicBezTo>
                <a:cubicBezTo>
                  <a:pt x="423386" y="2620730"/>
                  <a:pt x="445223" y="2654879"/>
                  <a:pt x="472834" y="2653056"/>
                </a:cubicBezTo>
                <a:cubicBezTo>
                  <a:pt x="474279" y="2647140"/>
                  <a:pt x="476804" y="2638488"/>
                  <a:pt x="476444" y="2638259"/>
                </a:cubicBezTo>
                <a:cubicBezTo>
                  <a:pt x="431326" y="2612763"/>
                  <a:pt x="410211" y="2564956"/>
                  <a:pt x="403173" y="2507131"/>
                </a:cubicBezTo>
                <a:cubicBezTo>
                  <a:pt x="399563" y="2477310"/>
                  <a:pt x="383140" y="2467976"/>
                  <a:pt x="366897" y="2454316"/>
                </a:cubicBezTo>
                <a:cubicBezTo>
                  <a:pt x="310230" y="2405826"/>
                  <a:pt x="250314" y="2361890"/>
                  <a:pt x="203752" y="2295188"/>
                </a:cubicBezTo>
                <a:cubicBezTo>
                  <a:pt x="257532" y="2304066"/>
                  <a:pt x="300665" y="2347547"/>
                  <a:pt x="358597" y="2366215"/>
                </a:cubicBezTo>
                <a:cubicBezTo>
                  <a:pt x="312577" y="2292910"/>
                  <a:pt x="253020" y="2255803"/>
                  <a:pt x="198698" y="2211409"/>
                </a:cubicBezTo>
                <a:cubicBezTo>
                  <a:pt x="173974" y="2191149"/>
                  <a:pt x="151055" y="2165197"/>
                  <a:pt x="121097" y="2154269"/>
                </a:cubicBezTo>
                <a:cubicBezTo>
                  <a:pt x="110448" y="2150400"/>
                  <a:pt x="92943" y="2142204"/>
                  <a:pt x="101425" y="2120577"/>
                </a:cubicBezTo>
                <a:cubicBezTo>
                  <a:pt x="108643" y="2102593"/>
                  <a:pt x="122900" y="2108055"/>
                  <a:pt x="135895" y="2113292"/>
                </a:cubicBezTo>
                <a:cubicBezTo>
                  <a:pt x="167116" y="2126269"/>
                  <a:pt x="199421" y="2126495"/>
                  <a:pt x="241652" y="2126269"/>
                </a:cubicBezTo>
                <a:cubicBezTo>
                  <a:pt x="206279" y="2066851"/>
                  <a:pt x="141489" y="2084608"/>
                  <a:pt x="111170" y="2022231"/>
                </a:cubicBezTo>
                <a:cubicBezTo>
                  <a:pt x="149069" y="2011302"/>
                  <a:pt x="178305" y="2033841"/>
                  <a:pt x="208987" y="2038166"/>
                </a:cubicBezTo>
                <a:cubicBezTo>
                  <a:pt x="236777" y="2042036"/>
                  <a:pt x="243636" y="2031565"/>
                  <a:pt x="237139" y="1997188"/>
                </a:cubicBezTo>
                <a:cubicBezTo>
                  <a:pt x="227034" y="1943690"/>
                  <a:pt x="242193" y="1916371"/>
                  <a:pt x="282618" y="1930941"/>
                </a:cubicBezTo>
                <a:cubicBezTo>
                  <a:pt x="320155" y="1944601"/>
                  <a:pt x="324125" y="1924568"/>
                  <a:pt x="314019" y="1894062"/>
                </a:cubicBezTo>
                <a:cubicBezTo>
                  <a:pt x="299582" y="1849671"/>
                  <a:pt x="316004" y="1815295"/>
                  <a:pt x="327194" y="1777960"/>
                </a:cubicBezTo>
                <a:cubicBezTo>
                  <a:pt x="344339" y="1721045"/>
                  <a:pt x="337121" y="1693272"/>
                  <a:pt x="300123" y="1650929"/>
                </a:cubicBezTo>
                <a:cubicBezTo>
                  <a:pt x="279370" y="1627251"/>
                  <a:pt x="256992" y="1607219"/>
                  <a:pt x="226852" y="1586731"/>
                </a:cubicBezTo>
                <a:cubicBezTo>
                  <a:pt x="296334" y="1575576"/>
                  <a:pt x="223423" y="1538013"/>
                  <a:pt x="247968" y="1514564"/>
                </a:cubicBezTo>
                <a:cubicBezTo>
                  <a:pt x="297056" y="1505003"/>
                  <a:pt x="337121" y="1579673"/>
                  <a:pt x="403895" y="1558274"/>
                </a:cubicBezTo>
                <a:cubicBezTo>
                  <a:pt x="321420" y="1493619"/>
                  <a:pt x="230281" y="1472448"/>
                  <a:pt x="170546" y="1386396"/>
                </a:cubicBezTo>
                <a:cubicBezTo>
                  <a:pt x="184261" y="1366817"/>
                  <a:pt x="197977" y="1385030"/>
                  <a:pt x="209707" y="1377746"/>
                </a:cubicBezTo>
                <a:cubicBezTo>
                  <a:pt x="209346" y="1373192"/>
                  <a:pt x="210250" y="1366362"/>
                  <a:pt x="208083" y="1364314"/>
                </a:cubicBezTo>
                <a:cubicBezTo>
                  <a:pt x="163508" y="1317416"/>
                  <a:pt x="162784" y="1316279"/>
                  <a:pt x="210610" y="1281675"/>
                </a:cubicBezTo>
                <a:cubicBezTo>
                  <a:pt x="227394" y="1269609"/>
                  <a:pt x="225950" y="1258909"/>
                  <a:pt x="217108" y="1243657"/>
                </a:cubicBezTo>
                <a:cubicBezTo>
                  <a:pt x="210790" y="1232957"/>
                  <a:pt x="203211" y="1223395"/>
                  <a:pt x="206820" y="1199947"/>
                </a:cubicBezTo>
                <a:cubicBezTo>
                  <a:pt x="232988" y="1229998"/>
                  <a:pt x="359499" y="1220208"/>
                  <a:pt x="381877" y="1217021"/>
                </a:cubicBezTo>
                <a:cubicBezTo>
                  <a:pt x="406963" y="1213607"/>
                  <a:pt x="431688" y="1199037"/>
                  <a:pt x="458035" y="1207003"/>
                </a:cubicBezTo>
                <a:cubicBezTo>
                  <a:pt x="479150" y="1213381"/>
                  <a:pt x="576966" y="1275073"/>
                  <a:pt x="590863" y="1204273"/>
                </a:cubicBezTo>
                <a:cubicBezTo>
                  <a:pt x="591585" y="1200858"/>
                  <a:pt x="631107" y="1208826"/>
                  <a:pt x="652403" y="1212696"/>
                </a:cubicBezTo>
                <a:cubicBezTo>
                  <a:pt x="671172" y="1215883"/>
                  <a:pt x="692288" y="1229998"/>
                  <a:pt x="704920" y="1201769"/>
                </a:cubicBezTo>
                <a:cubicBezTo>
                  <a:pt x="712320" y="1185150"/>
                  <a:pt x="681820" y="1153051"/>
                  <a:pt x="654569" y="1150320"/>
                </a:cubicBezTo>
                <a:cubicBezTo>
                  <a:pt x="630926" y="1147814"/>
                  <a:pt x="606202" y="1144172"/>
                  <a:pt x="583643" y="1151001"/>
                </a:cubicBezTo>
                <a:cubicBezTo>
                  <a:pt x="555852" y="1159198"/>
                  <a:pt x="540873" y="1145995"/>
                  <a:pt x="533111" y="1117538"/>
                </a:cubicBezTo>
                <a:cubicBezTo>
                  <a:pt x="524450" y="1086122"/>
                  <a:pt x="507845" y="1071550"/>
                  <a:pt x="484926" y="1056980"/>
                </a:cubicBezTo>
                <a:cubicBezTo>
                  <a:pt x="429340" y="1021696"/>
                  <a:pt x="375921" y="980946"/>
                  <a:pt x="314922" y="960456"/>
                </a:cubicBezTo>
                <a:cubicBezTo>
                  <a:pt x="302830" y="956358"/>
                  <a:pt x="289476" y="950894"/>
                  <a:pt x="283881" y="923805"/>
                </a:cubicBezTo>
                <a:cubicBezTo>
                  <a:pt x="449013" y="964326"/>
                  <a:pt x="599526" y="1069958"/>
                  <a:pt x="769890" y="1063811"/>
                </a:cubicBezTo>
                <a:cubicBezTo>
                  <a:pt x="723329" y="1030346"/>
                  <a:pt x="669369" y="1028524"/>
                  <a:pt x="619738" y="1005076"/>
                </a:cubicBezTo>
                <a:cubicBezTo>
                  <a:pt x="654930" y="987546"/>
                  <a:pt x="687956" y="1005759"/>
                  <a:pt x="721344" y="1015777"/>
                </a:cubicBezTo>
                <a:cubicBezTo>
                  <a:pt x="749317" y="1023970"/>
                  <a:pt x="774583" y="1025337"/>
                  <a:pt x="777650" y="976393"/>
                </a:cubicBezTo>
                <a:cubicBezTo>
                  <a:pt x="776566" y="973205"/>
                  <a:pt x="776747" y="969107"/>
                  <a:pt x="776929" y="965238"/>
                </a:cubicBezTo>
                <a:cubicBezTo>
                  <a:pt x="767542" y="944976"/>
                  <a:pt x="752926" y="934504"/>
                  <a:pt x="735601" y="928584"/>
                </a:cubicBezTo>
                <a:cubicBezTo>
                  <a:pt x="725133" y="924942"/>
                  <a:pt x="711237" y="919478"/>
                  <a:pt x="711416" y="904909"/>
                </a:cubicBezTo>
                <a:cubicBezTo>
                  <a:pt x="711958" y="850955"/>
                  <a:pt x="678571" y="835246"/>
                  <a:pt x="645185" y="819539"/>
                </a:cubicBezTo>
                <a:cubicBezTo>
                  <a:pt x="663773" y="792676"/>
                  <a:pt x="678391" y="812481"/>
                  <a:pt x="692468" y="810433"/>
                </a:cubicBezTo>
                <a:cubicBezTo>
                  <a:pt x="701672" y="809067"/>
                  <a:pt x="709973" y="806563"/>
                  <a:pt x="709973" y="792676"/>
                </a:cubicBezTo>
                <a:cubicBezTo>
                  <a:pt x="710154" y="781065"/>
                  <a:pt x="705822" y="767861"/>
                  <a:pt x="696799" y="767635"/>
                </a:cubicBezTo>
                <a:cubicBezTo>
                  <a:pt x="640312" y="765585"/>
                  <a:pt x="609090" y="690914"/>
                  <a:pt x="550437" y="690687"/>
                </a:cubicBezTo>
                <a:cubicBezTo>
                  <a:pt x="515425" y="690687"/>
                  <a:pt x="568666" y="648572"/>
                  <a:pt x="539068" y="631042"/>
                </a:cubicBezTo>
                <a:cubicBezTo>
                  <a:pt x="532570" y="627171"/>
                  <a:pt x="556032" y="621254"/>
                  <a:pt x="566500" y="622164"/>
                </a:cubicBezTo>
                <a:cubicBezTo>
                  <a:pt x="576786" y="623074"/>
                  <a:pt x="585990" y="634229"/>
                  <a:pt x="598443" y="626261"/>
                </a:cubicBezTo>
                <a:cubicBezTo>
                  <a:pt x="605300" y="597806"/>
                  <a:pt x="587615" y="587332"/>
                  <a:pt x="572996" y="579365"/>
                </a:cubicBezTo>
                <a:cubicBezTo>
                  <a:pt x="539247" y="560925"/>
                  <a:pt x="506402" y="538615"/>
                  <a:pt x="469405" y="532013"/>
                </a:cubicBezTo>
                <a:cubicBezTo>
                  <a:pt x="456232" y="529737"/>
                  <a:pt x="488355" y="499231"/>
                  <a:pt x="494671" y="488532"/>
                </a:cubicBezTo>
                <a:cubicBezTo>
                  <a:pt x="345782" y="376071"/>
                  <a:pt x="166756" y="381762"/>
                  <a:pt x="0" y="290928"/>
                </a:cubicBezTo>
                <a:cubicBezTo>
                  <a:pt x="36817" y="273173"/>
                  <a:pt x="63887" y="286148"/>
                  <a:pt x="88973" y="288880"/>
                </a:cubicBezTo>
                <a:cubicBezTo>
                  <a:pt x="151595" y="295708"/>
                  <a:pt x="213498" y="309822"/>
                  <a:pt x="275940" y="318246"/>
                </a:cubicBezTo>
                <a:cubicBezTo>
                  <a:pt x="306620" y="322344"/>
                  <a:pt x="335134" y="337824"/>
                  <a:pt x="369424" y="313239"/>
                </a:cubicBezTo>
                <a:cubicBezTo>
                  <a:pt x="392343" y="296847"/>
                  <a:pt x="428980" y="314604"/>
                  <a:pt x="457133" y="329174"/>
                </a:cubicBezTo>
                <a:cubicBezTo>
                  <a:pt x="480414" y="341238"/>
                  <a:pt x="502612" y="344425"/>
                  <a:pt x="533474" y="329174"/>
                </a:cubicBezTo>
                <a:cubicBezTo>
                  <a:pt x="505501" y="319841"/>
                  <a:pt x="484023" y="311645"/>
                  <a:pt x="462006" y="305953"/>
                </a:cubicBezTo>
                <a:cubicBezTo>
                  <a:pt x="444501" y="301400"/>
                  <a:pt x="486189" y="282960"/>
                  <a:pt x="507484" y="285237"/>
                </a:cubicBezTo>
                <a:cubicBezTo>
                  <a:pt x="537263" y="288423"/>
                  <a:pt x="520479" y="276586"/>
                  <a:pt x="515425" y="260195"/>
                </a:cubicBezTo>
                <a:cubicBezTo>
                  <a:pt x="510012" y="242665"/>
                  <a:pt x="526074" y="237203"/>
                  <a:pt x="536180" y="240844"/>
                </a:cubicBezTo>
                <a:cubicBezTo>
                  <a:pt x="574980" y="255187"/>
                  <a:pt x="613602" y="229917"/>
                  <a:pt x="653668" y="250407"/>
                </a:cubicBezTo>
                <a:cubicBezTo>
                  <a:pt x="643561" y="199867"/>
                  <a:pt x="621723" y="177784"/>
                  <a:pt x="576064" y="170726"/>
                </a:cubicBezTo>
                <a:cubicBezTo>
                  <a:pt x="558919" y="167996"/>
                  <a:pt x="541053" y="172093"/>
                  <a:pt x="526254" y="157522"/>
                </a:cubicBezTo>
                <a:cubicBezTo>
                  <a:pt x="517771" y="149101"/>
                  <a:pt x="508207" y="139084"/>
                  <a:pt x="514884" y="123603"/>
                </a:cubicBezTo>
                <a:cubicBezTo>
                  <a:pt x="519577" y="112674"/>
                  <a:pt x="529684" y="112674"/>
                  <a:pt x="537985" y="116318"/>
                </a:cubicBezTo>
                <a:cubicBezTo>
                  <a:pt x="575162" y="132483"/>
                  <a:pt x="613963" y="138400"/>
                  <a:pt x="652764" y="144320"/>
                </a:cubicBezTo>
                <a:cubicBezTo>
                  <a:pt x="658720" y="145230"/>
                  <a:pt x="665397" y="148191"/>
                  <a:pt x="672075" y="133164"/>
                </a:cubicBezTo>
                <a:cubicBezTo>
                  <a:pt x="599526" y="108805"/>
                  <a:pt x="530585" y="74202"/>
                  <a:pt x="456051" y="60770"/>
                </a:cubicBezTo>
                <a:cubicBezTo>
                  <a:pt x="457133" y="54397"/>
                  <a:pt x="458215" y="48022"/>
                  <a:pt x="459299" y="41649"/>
                </a:cubicBezTo>
                <a:cubicBezTo>
                  <a:pt x="517591" y="50753"/>
                  <a:pt x="575884" y="59859"/>
                  <a:pt x="649515" y="71243"/>
                </a:cubicBezTo>
                <a:cubicBezTo>
                  <a:pt x="604218" y="35045"/>
                  <a:pt x="561446" y="47111"/>
                  <a:pt x="527879" y="15013"/>
                </a:cubicBezTo>
                <a:cubicBezTo>
                  <a:pt x="534195" y="2833"/>
                  <a:pt x="541820" y="-241"/>
                  <a:pt x="549716" y="15"/>
                </a:cubicBezTo>
                <a:close/>
              </a:path>
            </a:pathLst>
          </a:custGeom>
        </p:spPr>
      </p:pic>
      <p:pic>
        <p:nvPicPr>
          <p:cNvPr id="5" name="Imagem 5" descr="Pessoas posando para foto na frente de uma estátua de um homem&#10;&#10;Descrição gerada automaticamente"/>
          <p:cNvPicPr>
            <a:picLocks noChangeAspect="1"/>
          </p:cNvPicPr>
          <p:nvPr/>
        </p:nvPicPr>
        <p:blipFill rotWithShape="1">
          <a:blip r:embed="rId3"/>
          <a:srcRect r="3" b="22764"/>
          <a:stretch>
            <a:fillRect/>
          </a:stretch>
        </p:blipFill>
        <p:spPr>
          <a:xfrm>
            <a:off x="7619039" y="-5"/>
            <a:ext cx="4578683" cy="3536502"/>
          </a:xfrm>
          <a:custGeom>
            <a:avLst/>
            <a:gdLst/>
            <a:ahLst/>
            <a:cxnLst/>
            <a:rect l="l" t="t" r="r" b="b"/>
            <a:pathLst>
              <a:path w="4579876" h="3536502">
                <a:moveTo>
                  <a:pt x="457312" y="0"/>
                </a:moveTo>
                <a:lnTo>
                  <a:pt x="4579876" y="0"/>
                </a:lnTo>
                <a:lnTo>
                  <a:pt x="4579876" y="3057029"/>
                </a:lnTo>
                <a:lnTo>
                  <a:pt x="4508441" y="3086568"/>
                </a:lnTo>
                <a:cubicBezTo>
                  <a:pt x="4391572" y="3126663"/>
                  <a:pt x="4301124" y="3221848"/>
                  <a:pt x="4183947" y="3271738"/>
                </a:cubicBezTo>
                <a:cubicBezTo>
                  <a:pt x="4099090" y="3307854"/>
                  <a:pt x="4017967" y="3354374"/>
                  <a:pt x="3930625" y="3387123"/>
                </a:cubicBezTo>
                <a:cubicBezTo>
                  <a:pt x="3723932" y="3464557"/>
                  <a:pt x="3513195" y="3526689"/>
                  <a:pt x="3290337" y="3535564"/>
                </a:cubicBezTo>
                <a:cubicBezTo>
                  <a:pt x="3106332" y="3542605"/>
                  <a:pt x="1510274" y="3535872"/>
                  <a:pt x="861903" y="2528615"/>
                </a:cubicBezTo>
                <a:cubicBezTo>
                  <a:pt x="849470" y="2523717"/>
                  <a:pt x="835485" y="2510862"/>
                  <a:pt x="831133" y="2498619"/>
                </a:cubicBezTo>
                <a:cubicBezTo>
                  <a:pt x="810307" y="2441385"/>
                  <a:pt x="759333" y="2416594"/>
                  <a:pt x="713333" y="2385682"/>
                </a:cubicBezTo>
                <a:cubicBezTo>
                  <a:pt x="672925" y="2358442"/>
                  <a:pt x="630030" y="2329978"/>
                  <a:pt x="613246" y="2284067"/>
                </a:cubicBezTo>
                <a:cubicBezTo>
                  <a:pt x="591179" y="2222855"/>
                  <a:pt x="653963" y="2273050"/>
                  <a:pt x="665465" y="2249789"/>
                </a:cubicBezTo>
                <a:cubicBezTo>
                  <a:pt x="641532" y="2217960"/>
                  <a:pt x="604543" y="2188882"/>
                  <a:pt x="594908" y="2152767"/>
                </a:cubicBezTo>
                <a:cubicBezTo>
                  <a:pt x="559787" y="2022383"/>
                  <a:pt x="483946" y="1927503"/>
                  <a:pt x="370497" y="1853742"/>
                </a:cubicBezTo>
                <a:cubicBezTo>
                  <a:pt x="337861" y="1832624"/>
                  <a:pt x="316415" y="1794059"/>
                  <a:pt x="271969" y="1787940"/>
                </a:cubicBezTo>
                <a:cubicBezTo>
                  <a:pt x="173127" y="1774472"/>
                  <a:pt x="204209" y="1669186"/>
                  <a:pt x="151990" y="1622358"/>
                </a:cubicBezTo>
                <a:cubicBezTo>
                  <a:pt x="142044" y="1613481"/>
                  <a:pt x="133031" y="1596037"/>
                  <a:pt x="134895" y="1584102"/>
                </a:cubicBezTo>
                <a:cubicBezTo>
                  <a:pt x="137691" y="1566959"/>
                  <a:pt x="149504" y="1550739"/>
                  <a:pt x="159450" y="1535435"/>
                </a:cubicBezTo>
                <a:cubicBezTo>
                  <a:pt x="169708" y="1520133"/>
                  <a:pt x="185247" y="1506664"/>
                  <a:pt x="177788" y="1486465"/>
                </a:cubicBezTo>
                <a:cubicBezTo>
                  <a:pt x="174683" y="1478202"/>
                  <a:pt x="176855" y="1449432"/>
                  <a:pt x="153856" y="1472079"/>
                </a:cubicBezTo>
                <a:cubicBezTo>
                  <a:pt x="90760" y="1534212"/>
                  <a:pt x="54082" y="1475449"/>
                  <a:pt x="0" y="1447289"/>
                </a:cubicBezTo>
                <a:cubicBezTo>
                  <a:pt x="43515" y="1418212"/>
                  <a:pt x="82677" y="1397707"/>
                  <a:pt x="89205" y="1354247"/>
                </a:cubicBezTo>
                <a:cubicBezTo>
                  <a:pt x="102570" y="1264569"/>
                  <a:pt x="159758" y="1223557"/>
                  <a:pt x="246479" y="1215599"/>
                </a:cubicBezTo>
                <a:cubicBezTo>
                  <a:pt x="214465" y="1128983"/>
                  <a:pt x="214465" y="1128983"/>
                  <a:pt x="317968" y="1117045"/>
                </a:cubicBezTo>
                <a:cubicBezTo>
                  <a:pt x="278183" y="1061955"/>
                  <a:pt x="278183" y="1047876"/>
                  <a:pt x="326362" y="1028900"/>
                </a:cubicBezTo>
                <a:cubicBezTo>
                  <a:pt x="372673" y="1010841"/>
                  <a:pt x="423957" y="1004720"/>
                  <a:pt x="466852" y="976870"/>
                </a:cubicBezTo>
                <a:cubicBezTo>
                  <a:pt x="427377" y="906475"/>
                  <a:pt x="416188" y="824756"/>
                  <a:pt x="334754" y="790475"/>
                </a:cubicBezTo>
                <a:cubicBezTo>
                  <a:pt x="322010" y="785272"/>
                  <a:pt x="313307" y="764154"/>
                  <a:pt x="321386" y="751912"/>
                </a:cubicBezTo>
                <a:cubicBezTo>
                  <a:pt x="350915" y="707534"/>
                  <a:pt x="308644" y="623365"/>
                  <a:pt x="400645" y="613877"/>
                </a:cubicBezTo>
                <a:cubicBezTo>
                  <a:pt x="412147" y="612959"/>
                  <a:pt x="422716" y="603776"/>
                  <a:pt x="413701" y="591839"/>
                </a:cubicBezTo>
                <a:cubicBezTo>
                  <a:pt x="382618" y="550216"/>
                  <a:pt x="420228" y="552969"/>
                  <a:pt x="442917" y="547767"/>
                </a:cubicBezTo>
                <a:cubicBezTo>
                  <a:pt x="470271" y="541341"/>
                  <a:pt x="501353" y="559703"/>
                  <a:pt x="526840" y="537055"/>
                </a:cubicBezTo>
                <a:cubicBezTo>
                  <a:pt x="520932" y="513181"/>
                  <a:pt x="498866" y="513487"/>
                  <a:pt x="483325" y="505836"/>
                </a:cubicBezTo>
                <a:cubicBezTo>
                  <a:pt x="437946" y="483799"/>
                  <a:pt x="400956" y="457479"/>
                  <a:pt x="398780" y="400243"/>
                </a:cubicBezTo>
                <a:cubicBezTo>
                  <a:pt x="397229" y="354028"/>
                  <a:pt x="392255" y="313323"/>
                  <a:pt x="455041" y="299242"/>
                </a:cubicBezTo>
                <a:cubicBezTo>
                  <a:pt x="481149" y="293426"/>
                  <a:pt x="473687" y="260067"/>
                  <a:pt x="458769" y="243538"/>
                </a:cubicBezTo>
                <a:cubicBezTo>
                  <a:pt x="432038" y="214157"/>
                  <a:pt x="409972" y="174981"/>
                  <a:pt x="363969" y="172227"/>
                </a:cubicBezTo>
                <a:cubicBezTo>
                  <a:pt x="335995" y="170391"/>
                  <a:pt x="314549" y="158146"/>
                  <a:pt x="292481" y="144069"/>
                </a:cubicBezTo>
                <a:cubicBezTo>
                  <a:pt x="276630" y="133966"/>
                  <a:pt x="257670" y="125398"/>
                  <a:pt x="259534" y="103668"/>
                </a:cubicBezTo>
                <a:cubicBezTo>
                  <a:pt x="261399" y="82855"/>
                  <a:pt x="279736" y="74286"/>
                  <a:pt x="298387" y="70001"/>
                </a:cubicBezTo>
                <a:cubicBezTo>
                  <a:pt x="345011" y="59672"/>
                  <a:pt x="389535" y="45726"/>
                  <a:pt x="430782" y="19902"/>
                </a:cubicBezTo>
                <a:close/>
              </a:path>
            </a:pathLst>
          </a:custGeom>
        </p:spPr>
      </p:pic>
      <p:sp>
        <p:nvSpPr>
          <p:cNvPr id="20" name="Retângulo 19"/>
          <p:cNvSpPr/>
          <p:nvPr/>
        </p:nvSpPr>
        <p:spPr bwMode="auto">
          <a:xfrm>
            <a:off x="-4206" y="271579"/>
            <a:ext cx="7742009" cy="970459"/>
          </a:xfrm>
          <a:prstGeom prst="rect">
            <a:avLst/>
          </a:prstGeom>
          <a:gradFill rotWithShape="0">
            <a:gsLst>
              <a:gs pos="0">
                <a:schemeClr val="accent1"/>
              </a:gs>
              <a:gs pos="100000">
                <a:schemeClr val="accent2"/>
              </a:gs>
            </a:gsLst>
            <a:lin ang="5400000" scaled="1"/>
          </a:gradFill>
          <a:ln w="9525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pt-BR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24" name="Título 23"/>
          <p:cNvSpPr>
            <a:spLocks noGrp="1"/>
          </p:cNvSpPr>
          <p:nvPr>
            <p:ph type="title"/>
          </p:nvPr>
        </p:nvSpPr>
        <p:spPr>
          <a:xfrm>
            <a:off x="273198" y="461456"/>
            <a:ext cx="10969943" cy="582613"/>
          </a:xfrm>
        </p:spPr>
        <p:txBody>
          <a:bodyPr lIns="91440" tIns="45720" rIns="91440" bIns="45720" anchor="ctr"/>
          <a:lstStyle/>
          <a:p>
            <a:r>
              <a:rPr lang="pt-BR" dirty="0">
                <a:cs typeface="Arial" panose="020B0604020202020204"/>
              </a:rPr>
              <a:t>VACINAÇÃO COVID</a:t>
            </a:r>
            <a:endParaRPr lang="pt-BR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4" name="Rectangle 23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12188825" cy="6858000"/>
          </a:xfrm>
          <a:prstGeom prst="rect">
            <a:avLst/>
          </a:prstGeom>
          <a:solidFill>
            <a:schemeClr val="tx1"/>
          </a:solidFill>
          <a:ln w="12700" cap="flat" cmpd="sng" algn="ctr">
            <a:noFill/>
            <a:prstDash val="solid"/>
            <a:miter lim="800000"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2356304" y="5258859"/>
            <a:ext cx="7667238" cy="1164495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3700" kern="1200">
                <a:latin typeface="+mj-lt"/>
                <a:ea typeface="+mj-ea"/>
                <a:cs typeface="+mj-cs"/>
              </a:rPr>
              <a:t>Combate aos focos do mosquito </a:t>
            </a:r>
            <a:endParaRPr lang="en-US" sz="3700" kern="1200">
              <a:latin typeface="+mj-lt"/>
              <a:ea typeface="+mj-ea"/>
              <a:cs typeface="+mj-cs"/>
            </a:endParaRPr>
          </a:p>
        </p:txBody>
      </p:sp>
      <p:pic>
        <p:nvPicPr>
          <p:cNvPr id="7" name="Imagem 7" descr="Grupo de pessoas em pé posando para foto&#10;&#10;Descrição gerada automaticamente"/>
          <p:cNvPicPr>
            <a:picLocks noChangeAspect="1"/>
          </p:cNvPicPr>
          <p:nvPr/>
        </p:nvPicPr>
        <p:blipFill rotWithShape="1">
          <a:blip r:embed="rId1"/>
          <a:srcRect l="21909" r="21906" b="-3"/>
          <a:stretch>
            <a:fillRect/>
          </a:stretch>
        </p:blipFill>
        <p:spPr>
          <a:xfrm>
            <a:off x="-3" y="10"/>
            <a:ext cx="2951980" cy="3940619"/>
          </a:xfrm>
          <a:custGeom>
            <a:avLst/>
            <a:gdLst/>
            <a:ahLst/>
            <a:cxnLst/>
            <a:rect l="l" t="t" r="r" b="b"/>
            <a:pathLst>
              <a:path w="2952750" h="3940629">
                <a:moveTo>
                  <a:pt x="0" y="0"/>
                </a:moveTo>
                <a:lnTo>
                  <a:pt x="2952750" y="0"/>
                </a:lnTo>
                <a:lnTo>
                  <a:pt x="2952749" y="3847994"/>
                </a:lnTo>
                <a:lnTo>
                  <a:pt x="0" y="3940629"/>
                </a:lnTo>
                <a:close/>
              </a:path>
            </a:pathLst>
          </a:custGeom>
        </p:spPr>
      </p:pic>
      <p:pic>
        <p:nvPicPr>
          <p:cNvPr id="2" name="Imagem 2" descr="Homem andando na calçada da rua&#10;&#10;Descrição gerada automaticamente"/>
          <p:cNvPicPr>
            <a:picLocks noChangeAspect="1"/>
          </p:cNvPicPr>
          <p:nvPr/>
        </p:nvPicPr>
        <p:blipFill rotWithShape="1">
          <a:blip r:embed="rId2"/>
          <a:srcRect t="3144" r="2" b="21208"/>
          <a:stretch>
            <a:fillRect/>
          </a:stretch>
        </p:blipFill>
        <p:spPr>
          <a:xfrm>
            <a:off x="3142434" y="10"/>
            <a:ext cx="2856755" cy="3842008"/>
          </a:xfrm>
          <a:custGeom>
            <a:avLst/>
            <a:gdLst/>
            <a:ahLst/>
            <a:cxnLst/>
            <a:rect l="l" t="t" r="r" b="b"/>
            <a:pathLst>
              <a:path w="2857499" h="3842018">
                <a:moveTo>
                  <a:pt x="0" y="0"/>
                </a:moveTo>
                <a:lnTo>
                  <a:pt x="2857499" y="0"/>
                </a:lnTo>
                <a:lnTo>
                  <a:pt x="2857499" y="3799815"/>
                </a:lnTo>
                <a:lnTo>
                  <a:pt x="2408465" y="3766458"/>
                </a:lnTo>
                <a:lnTo>
                  <a:pt x="0" y="3842018"/>
                </a:lnTo>
                <a:close/>
              </a:path>
            </a:pathLst>
          </a:custGeom>
        </p:spPr>
      </p:pic>
      <p:pic>
        <p:nvPicPr>
          <p:cNvPr id="3" name="Imagem 5" descr="Homem andando na calçada&#10;&#10;Descrição gerada automaticamente"/>
          <p:cNvPicPr>
            <a:picLocks noChangeAspect="1"/>
          </p:cNvPicPr>
          <p:nvPr/>
        </p:nvPicPr>
        <p:blipFill rotWithShape="1">
          <a:blip r:embed="rId3"/>
          <a:srcRect l="2533" r="2866" b="4"/>
          <a:stretch>
            <a:fillRect/>
          </a:stretch>
        </p:blipFill>
        <p:spPr>
          <a:xfrm>
            <a:off x="6189638" y="10"/>
            <a:ext cx="2856755" cy="4026227"/>
          </a:xfrm>
          <a:custGeom>
            <a:avLst/>
            <a:gdLst/>
            <a:ahLst/>
            <a:cxnLst/>
            <a:rect l="l" t="t" r="r" b="b"/>
            <a:pathLst>
              <a:path w="2857499" h="4026237">
                <a:moveTo>
                  <a:pt x="0" y="0"/>
                </a:moveTo>
                <a:lnTo>
                  <a:pt x="2857499" y="0"/>
                </a:lnTo>
                <a:lnTo>
                  <a:pt x="2857499" y="4026237"/>
                </a:lnTo>
                <a:lnTo>
                  <a:pt x="0" y="3813966"/>
                </a:lnTo>
                <a:close/>
              </a:path>
            </a:pathLst>
          </a:custGeom>
        </p:spPr>
      </p:pic>
      <p:pic>
        <p:nvPicPr>
          <p:cNvPr id="6" name="Imagem 10" descr="Homem andando na rua&#10;&#10;Descrição gerada automaticamente"/>
          <p:cNvPicPr>
            <a:picLocks noChangeAspect="1"/>
          </p:cNvPicPr>
          <p:nvPr/>
        </p:nvPicPr>
        <p:blipFill rotWithShape="1">
          <a:blip r:embed="rId4"/>
          <a:srcRect r="1" b="22838"/>
          <a:stretch>
            <a:fillRect/>
          </a:stretch>
        </p:blipFill>
        <p:spPr>
          <a:xfrm>
            <a:off x="9236842" y="10"/>
            <a:ext cx="2951983" cy="4049475"/>
          </a:xfrm>
          <a:custGeom>
            <a:avLst/>
            <a:gdLst/>
            <a:ahLst/>
            <a:cxnLst/>
            <a:rect l="l" t="t" r="r" b="b"/>
            <a:pathLst>
              <a:path w="2952751" h="4049485">
                <a:moveTo>
                  <a:pt x="0" y="0"/>
                </a:moveTo>
                <a:lnTo>
                  <a:pt x="2952751" y="0"/>
                </a:lnTo>
                <a:lnTo>
                  <a:pt x="2952750" y="3940629"/>
                </a:lnTo>
                <a:lnTo>
                  <a:pt x="122465" y="4049485"/>
                </a:lnTo>
                <a:lnTo>
                  <a:pt x="0" y="4040388"/>
                </a:lnTo>
                <a:close/>
              </a:path>
            </a:pathLst>
          </a:custGeom>
        </p:spPr>
      </p:pic>
      <p:grpSp>
        <p:nvGrpSpPr>
          <p:cNvPr id="26" name="Group 25"/>
          <p:cNvGrpSpPr>
            <a:grpSpLocks noGrp="1" noRot="1" noChangeAspect="1" noMove="1" noResize="1" noUngrp="1"/>
          </p:cNvGrpSpPr>
          <p:nvPr/>
        </p:nvGrpSpPr>
        <p:grpSpPr>
          <a:xfrm>
            <a:off x="0" y="3528992"/>
            <a:ext cx="12188825" cy="757168"/>
            <a:chOff x="0" y="2959818"/>
            <a:chExt cx="12192000" cy="757168"/>
          </a:xfrm>
        </p:grpSpPr>
        <p:sp>
          <p:nvSpPr>
            <p:cNvPr id="27" name="Freeform: Shape 26"/>
            <p:cNvSpPr/>
            <p:nvPr/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solidFill>
              <a:srgbClr val="FFFFFF"/>
            </a:solidFill>
            <a:ln w="12700" cap="flat" cmpd="sng" algn="ctr">
              <a:noFill/>
              <a:prstDash val="solid"/>
              <a:miter lim="800000"/>
            </a:ln>
            <a:effectLst>
              <a:outerShdw blurRad="381000" dist="152400" dir="5400000" algn="t" rotWithShape="0">
                <a:prstClr val="black">
                  <a:alpha val="1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  <p:sp>
          <p:nvSpPr>
            <p:cNvPr id="28" name="Freeform: Shape 27"/>
            <p:cNvSpPr/>
            <p:nvPr/>
          </p:nvSpPr>
          <p:spPr>
            <a:xfrm>
              <a:off x="0" y="2959818"/>
              <a:ext cx="12192000" cy="757168"/>
            </a:xfrm>
            <a:custGeom>
              <a:avLst/>
              <a:gdLst>
                <a:gd name="connsiteX0" fmla="*/ 0 w 12192000"/>
                <a:gd name="connsiteY0" fmla="*/ 0 h 757168"/>
                <a:gd name="connsiteX1" fmla="*/ 41653 w 12192000"/>
                <a:gd name="connsiteY1" fmla="*/ 6945 h 757168"/>
                <a:gd name="connsiteX2" fmla="*/ 81317 w 12192000"/>
                <a:gd name="connsiteY2" fmla="*/ 15509 h 757168"/>
                <a:gd name="connsiteX3" fmla="*/ 114150 w 12192000"/>
                <a:gd name="connsiteY3" fmla="*/ 28105 h 757168"/>
                <a:gd name="connsiteX4" fmla="*/ 214865 w 12192000"/>
                <a:gd name="connsiteY4" fmla="*/ 58374 h 757168"/>
                <a:gd name="connsiteX5" fmla="*/ 299237 w 12192000"/>
                <a:gd name="connsiteY5" fmla="*/ 63560 h 757168"/>
                <a:gd name="connsiteX6" fmla="*/ 415570 w 12192000"/>
                <a:gd name="connsiteY6" fmla="*/ 83774 h 757168"/>
                <a:gd name="connsiteX7" fmla="*/ 633210 w 12192000"/>
                <a:gd name="connsiteY7" fmla="*/ 109108 h 757168"/>
                <a:gd name="connsiteX8" fmla="*/ 677567 w 12192000"/>
                <a:gd name="connsiteY8" fmla="*/ 119446 h 757168"/>
                <a:gd name="connsiteX9" fmla="*/ 946429 w 12192000"/>
                <a:gd name="connsiteY9" fmla="*/ 171502 h 757168"/>
                <a:gd name="connsiteX10" fmla="*/ 1163367 w 12192000"/>
                <a:gd name="connsiteY10" fmla="*/ 182106 h 757168"/>
                <a:gd name="connsiteX11" fmla="*/ 1180337 w 12192000"/>
                <a:gd name="connsiteY11" fmla="*/ 181279 h 757168"/>
                <a:gd name="connsiteX12" fmla="*/ 1263939 w 12192000"/>
                <a:gd name="connsiteY12" fmla="*/ 173070 h 757168"/>
                <a:gd name="connsiteX13" fmla="*/ 1392213 w 12192000"/>
                <a:gd name="connsiteY13" fmla="*/ 183225 h 757168"/>
                <a:gd name="connsiteX14" fmla="*/ 1479752 w 12192000"/>
                <a:gd name="connsiteY14" fmla="*/ 205174 h 757168"/>
                <a:gd name="connsiteX15" fmla="*/ 1589813 w 12192000"/>
                <a:gd name="connsiteY15" fmla="*/ 211706 h 757168"/>
                <a:gd name="connsiteX16" fmla="*/ 1716264 w 12192000"/>
                <a:gd name="connsiteY16" fmla="*/ 207459 h 757168"/>
                <a:gd name="connsiteX17" fmla="*/ 1772900 w 12192000"/>
                <a:gd name="connsiteY17" fmla="*/ 208137 h 757168"/>
                <a:gd name="connsiteX18" fmla="*/ 1929319 w 12192000"/>
                <a:gd name="connsiteY18" fmla="*/ 193822 h 757168"/>
                <a:gd name="connsiteX19" fmla="*/ 2021514 w 12192000"/>
                <a:gd name="connsiteY19" fmla="*/ 204186 h 757168"/>
                <a:gd name="connsiteX20" fmla="*/ 2111753 w 12192000"/>
                <a:gd name="connsiteY20" fmla="*/ 223797 h 757168"/>
                <a:gd name="connsiteX21" fmla="*/ 2169356 w 12192000"/>
                <a:gd name="connsiteY21" fmla="*/ 241125 h 757168"/>
                <a:gd name="connsiteX22" fmla="*/ 2286638 w 12192000"/>
                <a:gd name="connsiteY22" fmla="*/ 257382 h 757168"/>
                <a:gd name="connsiteX23" fmla="*/ 2308368 w 12192000"/>
                <a:gd name="connsiteY23" fmla="*/ 256995 h 757168"/>
                <a:gd name="connsiteX24" fmla="*/ 2660621 w 12192000"/>
                <a:gd name="connsiteY24" fmla="*/ 262863 h 757168"/>
                <a:gd name="connsiteX25" fmla="*/ 2801134 w 12192000"/>
                <a:gd name="connsiteY25" fmla="*/ 250006 h 757168"/>
                <a:gd name="connsiteX26" fmla="*/ 2830994 w 12192000"/>
                <a:gd name="connsiteY26" fmla="*/ 249091 h 757168"/>
                <a:gd name="connsiteX27" fmla="*/ 3129084 w 12192000"/>
                <a:gd name="connsiteY27" fmla="*/ 242009 h 757168"/>
                <a:gd name="connsiteX28" fmla="*/ 3162162 w 12192000"/>
                <a:gd name="connsiteY28" fmla="*/ 242789 h 757168"/>
                <a:gd name="connsiteX29" fmla="*/ 3254072 w 12192000"/>
                <a:gd name="connsiteY29" fmla="*/ 251612 h 757168"/>
                <a:gd name="connsiteX30" fmla="*/ 3473491 w 12192000"/>
                <a:gd name="connsiteY30" fmla="*/ 221903 h 757168"/>
                <a:gd name="connsiteX31" fmla="*/ 3691860 w 12192000"/>
                <a:gd name="connsiteY31" fmla="*/ 219228 h 757168"/>
                <a:gd name="connsiteX32" fmla="*/ 3811494 w 12192000"/>
                <a:gd name="connsiteY32" fmla="*/ 225691 h 757168"/>
                <a:gd name="connsiteX33" fmla="*/ 3897533 w 12192000"/>
                <a:gd name="connsiteY33" fmla="*/ 220087 h 757168"/>
                <a:gd name="connsiteX34" fmla="*/ 4109430 w 12192000"/>
                <a:gd name="connsiteY34" fmla="*/ 200477 h 757168"/>
                <a:gd name="connsiteX35" fmla="*/ 4208772 w 12192000"/>
                <a:gd name="connsiteY35" fmla="*/ 200914 h 757168"/>
                <a:gd name="connsiteX36" fmla="*/ 4314641 w 12192000"/>
                <a:gd name="connsiteY36" fmla="*/ 196159 h 757168"/>
                <a:gd name="connsiteX37" fmla="*/ 4577622 w 12192000"/>
                <a:gd name="connsiteY37" fmla="*/ 163774 h 757168"/>
                <a:gd name="connsiteX38" fmla="*/ 4790345 w 12192000"/>
                <a:gd name="connsiteY38" fmla="*/ 177592 h 757168"/>
                <a:gd name="connsiteX39" fmla="*/ 4926164 w 12192000"/>
                <a:gd name="connsiteY39" fmla="*/ 184139 h 757168"/>
                <a:gd name="connsiteX40" fmla="*/ 5088812 w 12192000"/>
                <a:gd name="connsiteY40" fmla="*/ 177401 h 757168"/>
                <a:gd name="connsiteX41" fmla="*/ 5222466 w 12192000"/>
                <a:gd name="connsiteY41" fmla="*/ 162082 h 757168"/>
                <a:gd name="connsiteX42" fmla="*/ 5406528 w 12192000"/>
                <a:gd name="connsiteY42" fmla="*/ 153987 h 757168"/>
                <a:gd name="connsiteX43" fmla="*/ 5590716 w 12192000"/>
                <a:gd name="connsiteY43" fmla="*/ 129490 h 757168"/>
                <a:gd name="connsiteX44" fmla="*/ 5719429 w 12192000"/>
                <a:gd name="connsiteY44" fmla="*/ 110099 h 757168"/>
                <a:gd name="connsiteX45" fmla="*/ 5897895 w 12192000"/>
                <a:gd name="connsiteY45" fmla="*/ 96368 h 757168"/>
                <a:gd name="connsiteX46" fmla="*/ 6169957 w 12192000"/>
                <a:gd name="connsiteY46" fmla="*/ 94411 h 757168"/>
                <a:gd name="connsiteX47" fmla="*/ 6294827 w 12192000"/>
                <a:gd name="connsiteY47" fmla="*/ 99236 h 757168"/>
                <a:gd name="connsiteX48" fmla="*/ 6494261 w 12192000"/>
                <a:gd name="connsiteY48" fmla="*/ 71724 h 757168"/>
                <a:gd name="connsiteX49" fmla="*/ 6579627 w 12192000"/>
                <a:gd name="connsiteY49" fmla="*/ 57883 h 757168"/>
                <a:gd name="connsiteX50" fmla="*/ 6654800 w 12192000"/>
                <a:gd name="connsiteY50" fmla="*/ 77086 h 757168"/>
                <a:gd name="connsiteX51" fmla="*/ 6703059 w 12192000"/>
                <a:gd name="connsiteY51" fmla="*/ 97166 h 757168"/>
                <a:gd name="connsiteX52" fmla="*/ 6859445 w 12192000"/>
                <a:gd name="connsiteY52" fmla="*/ 90481 h 757168"/>
                <a:gd name="connsiteX53" fmla="*/ 7025414 w 12192000"/>
                <a:gd name="connsiteY53" fmla="*/ 83536 h 757168"/>
                <a:gd name="connsiteX54" fmla="*/ 7144137 w 12192000"/>
                <a:gd name="connsiteY54" fmla="*/ 79264 h 757168"/>
                <a:gd name="connsiteX55" fmla="*/ 7291235 w 12192000"/>
                <a:gd name="connsiteY55" fmla="*/ 95367 h 757168"/>
                <a:gd name="connsiteX56" fmla="*/ 7407395 w 12192000"/>
                <a:gd name="connsiteY56" fmla="*/ 104888 h 757168"/>
                <a:gd name="connsiteX57" fmla="*/ 7500837 w 12192000"/>
                <a:gd name="connsiteY57" fmla="*/ 119515 h 757168"/>
                <a:gd name="connsiteX58" fmla="*/ 7533567 w 12192000"/>
                <a:gd name="connsiteY58" fmla="*/ 126955 h 757168"/>
                <a:gd name="connsiteX59" fmla="*/ 7792910 w 12192000"/>
                <a:gd name="connsiteY59" fmla="*/ 185188 h 757168"/>
                <a:gd name="connsiteX60" fmla="*/ 8070699 w 12192000"/>
                <a:gd name="connsiteY60" fmla="*/ 235423 h 757168"/>
                <a:gd name="connsiteX61" fmla="*/ 8253177 w 12192000"/>
                <a:gd name="connsiteY61" fmla="*/ 222473 h 757168"/>
                <a:gd name="connsiteX62" fmla="*/ 8320683 w 12192000"/>
                <a:gd name="connsiteY62" fmla="*/ 226393 h 757168"/>
                <a:gd name="connsiteX63" fmla="*/ 8631438 w 12192000"/>
                <a:gd name="connsiteY63" fmla="*/ 237528 h 757168"/>
                <a:gd name="connsiteX64" fmla="*/ 8686410 w 12192000"/>
                <a:gd name="connsiteY64" fmla="*/ 234877 h 757168"/>
                <a:gd name="connsiteX65" fmla="*/ 8980658 w 12192000"/>
                <a:gd name="connsiteY65" fmla="*/ 273001 h 757168"/>
                <a:gd name="connsiteX66" fmla="*/ 9087625 w 12192000"/>
                <a:gd name="connsiteY66" fmla="*/ 282423 h 757168"/>
                <a:gd name="connsiteX67" fmla="*/ 9186017 w 12192000"/>
                <a:gd name="connsiteY67" fmla="*/ 293875 h 757168"/>
                <a:gd name="connsiteX68" fmla="*/ 9323931 w 12192000"/>
                <a:gd name="connsiteY68" fmla="*/ 302628 h 757168"/>
                <a:gd name="connsiteX69" fmla="*/ 9467213 w 12192000"/>
                <a:gd name="connsiteY69" fmla="*/ 307275 h 757168"/>
                <a:gd name="connsiteX70" fmla="*/ 9626826 w 12192000"/>
                <a:gd name="connsiteY70" fmla="*/ 316213 h 757168"/>
                <a:gd name="connsiteX71" fmla="*/ 9689696 w 12192000"/>
                <a:gd name="connsiteY71" fmla="*/ 324467 h 757168"/>
                <a:gd name="connsiteX72" fmla="*/ 9860526 w 12192000"/>
                <a:gd name="connsiteY72" fmla="*/ 329986 h 757168"/>
                <a:gd name="connsiteX73" fmla="*/ 9949775 w 12192000"/>
                <a:gd name="connsiteY73" fmla="*/ 340386 h 757168"/>
                <a:gd name="connsiteX74" fmla="*/ 10097252 w 12192000"/>
                <a:gd name="connsiteY74" fmla="*/ 349262 h 757168"/>
                <a:gd name="connsiteX75" fmla="*/ 10145261 w 12192000"/>
                <a:gd name="connsiteY75" fmla="*/ 353113 h 757168"/>
                <a:gd name="connsiteX76" fmla="*/ 10188159 w 12192000"/>
                <a:gd name="connsiteY76" fmla="*/ 356124 h 757168"/>
                <a:gd name="connsiteX77" fmla="*/ 10336144 w 12192000"/>
                <a:gd name="connsiteY77" fmla="*/ 348235 h 757168"/>
                <a:gd name="connsiteX78" fmla="*/ 10466847 w 12192000"/>
                <a:gd name="connsiteY78" fmla="*/ 354131 h 757168"/>
                <a:gd name="connsiteX79" fmla="*/ 10696514 w 12192000"/>
                <a:gd name="connsiteY79" fmla="*/ 353575 h 757168"/>
                <a:gd name="connsiteX80" fmla="*/ 10746932 w 12192000"/>
                <a:gd name="connsiteY80" fmla="*/ 360606 h 757168"/>
                <a:gd name="connsiteX81" fmla="*/ 10905388 w 12192000"/>
                <a:gd name="connsiteY81" fmla="*/ 370627 h 757168"/>
                <a:gd name="connsiteX82" fmla="*/ 10995602 w 12192000"/>
                <a:gd name="connsiteY82" fmla="*/ 376691 h 757168"/>
                <a:gd name="connsiteX83" fmla="*/ 11107647 w 12192000"/>
                <a:gd name="connsiteY83" fmla="*/ 373405 h 757168"/>
                <a:gd name="connsiteX84" fmla="*/ 11302440 w 12192000"/>
                <a:gd name="connsiteY84" fmla="*/ 364156 h 757168"/>
                <a:gd name="connsiteX85" fmla="*/ 11353613 w 12192000"/>
                <a:gd name="connsiteY85" fmla="*/ 363785 h 757168"/>
                <a:gd name="connsiteX86" fmla="*/ 11447323 w 12192000"/>
                <a:gd name="connsiteY86" fmla="*/ 359346 h 757168"/>
                <a:gd name="connsiteX87" fmla="*/ 11464292 w 12192000"/>
                <a:gd name="connsiteY87" fmla="*/ 358519 h 757168"/>
                <a:gd name="connsiteX88" fmla="*/ 11607560 w 12192000"/>
                <a:gd name="connsiteY88" fmla="*/ 342370 h 757168"/>
                <a:gd name="connsiteX89" fmla="*/ 11681426 w 12192000"/>
                <a:gd name="connsiteY89" fmla="*/ 344335 h 757168"/>
                <a:gd name="connsiteX90" fmla="*/ 11893565 w 12192000"/>
                <a:gd name="connsiteY90" fmla="*/ 355261 h 757168"/>
                <a:gd name="connsiteX91" fmla="*/ 11983290 w 12192000"/>
                <a:gd name="connsiteY91" fmla="*/ 363588 h 757168"/>
                <a:gd name="connsiteX92" fmla="*/ 12192000 w 12192000"/>
                <a:gd name="connsiteY92" fmla="*/ 388018 h 757168"/>
                <a:gd name="connsiteX93" fmla="*/ 12192000 w 12192000"/>
                <a:gd name="connsiteY93" fmla="*/ 577115 h 757168"/>
                <a:gd name="connsiteX94" fmla="*/ 12157329 w 12192000"/>
                <a:gd name="connsiteY94" fmla="*/ 588862 h 757168"/>
                <a:gd name="connsiteX95" fmla="*/ 12066948 w 12192000"/>
                <a:gd name="connsiteY95" fmla="*/ 586034 h 757168"/>
                <a:gd name="connsiteX96" fmla="*/ 11911344 w 12192000"/>
                <a:gd name="connsiteY96" fmla="*/ 521599 h 757168"/>
                <a:gd name="connsiteX97" fmla="*/ 11847823 w 12192000"/>
                <a:gd name="connsiteY97" fmla="*/ 511785 h 757168"/>
                <a:gd name="connsiteX98" fmla="*/ 11737547 w 12192000"/>
                <a:gd name="connsiteY98" fmla="*/ 502380 h 757168"/>
                <a:gd name="connsiteX99" fmla="*/ 11636052 w 12192000"/>
                <a:gd name="connsiteY99" fmla="*/ 514993 h 757168"/>
                <a:gd name="connsiteX100" fmla="*/ 11394706 w 12192000"/>
                <a:gd name="connsiteY100" fmla="*/ 590867 h 757168"/>
                <a:gd name="connsiteX101" fmla="*/ 11354978 w 12192000"/>
                <a:gd name="connsiteY101" fmla="*/ 597561 h 757168"/>
                <a:gd name="connsiteX102" fmla="*/ 11285306 w 12192000"/>
                <a:gd name="connsiteY102" fmla="*/ 599825 h 757168"/>
                <a:gd name="connsiteX103" fmla="*/ 11008528 w 12192000"/>
                <a:gd name="connsiteY103" fmla="*/ 656670 h 757168"/>
                <a:gd name="connsiteX104" fmla="*/ 10948735 w 12192000"/>
                <a:gd name="connsiteY104" fmla="*/ 652964 h 757168"/>
                <a:gd name="connsiteX105" fmla="*/ 10850698 w 12192000"/>
                <a:gd name="connsiteY105" fmla="*/ 641721 h 757168"/>
                <a:gd name="connsiteX106" fmla="*/ 10744026 w 12192000"/>
                <a:gd name="connsiteY106" fmla="*/ 647769 h 757168"/>
                <a:gd name="connsiteX107" fmla="*/ 10666160 w 12192000"/>
                <a:gd name="connsiteY107" fmla="*/ 651891 h 757168"/>
                <a:gd name="connsiteX108" fmla="*/ 10450521 w 12192000"/>
                <a:gd name="connsiteY108" fmla="*/ 616552 h 757168"/>
                <a:gd name="connsiteX109" fmla="*/ 10271192 w 12192000"/>
                <a:gd name="connsiteY109" fmla="*/ 583498 h 757168"/>
                <a:gd name="connsiteX110" fmla="*/ 10246067 w 12192000"/>
                <a:gd name="connsiteY110" fmla="*/ 585423 h 757168"/>
                <a:gd name="connsiteX111" fmla="*/ 10005027 w 12192000"/>
                <a:gd name="connsiteY111" fmla="*/ 592252 h 757168"/>
                <a:gd name="connsiteX112" fmla="*/ 9898681 w 12192000"/>
                <a:gd name="connsiteY112" fmla="*/ 613195 h 757168"/>
                <a:gd name="connsiteX113" fmla="*/ 9753225 w 12192000"/>
                <a:gd name="connsiteY113" fmla="*/ 629038 h 757168"/>
                <a:gd name="connsiteX114" fmla="*/ 9591376 w 12192000"/>
                <a:gd name="connsiteY114" fmla="*/ 648601 h 757168"/>
                <a:gd name="connsiteX115" fmla="*/ 9472860 w 12192000"/>
                <a:gd name="connsiteY115" fmla="*/ 655936 h 757168"/>
                <a:gd name="connsiteX116" fmla="*/ 9299788 w 12192000"/>
                <a:gd name="connsiteY116" fmla="*/ 636945 h 757168"/>
                <a:gd name="connsiteX117" fmla="*/ 9264605 w 12192000"/>
                <a:gd name="connsiteY117" fmla="*/ 627087 h 757168"/>
                <a:gd name="connsiteX118" fmla="*/ 8926435 w 12192000"/>
                <a:gd name="connsiteY118" fmla="*/ 549269 h 757168"/>
                <a:gd name="connsiteX119" fmla="*/ 8698934 w 12192000"/>
                <a:gd name="connsiteY119" fmla="*/ 536583 h 757168"/>
                <a:gd name="connsiteX120" fmla="*/ 8622862 w 12192000"/>
                <a:gd name="connsiteY120" fmla="*/ 541563 h 757168"/>
                <a:gd name="connsiteX121" fmla="*/ 8482784 w 12192000"/>
                <a:gd name="connsiteY121" fmla="*/ 574094 h 757168"/>
                <a:gd name="connsiteX122" fmla="*/ 8421565 w 12192000"/>
                <a:gd name="connsiteY122" fmla="*/ 576610 h 757168"/>
                <a:gd name="connsiteX123" fmla="*/ 8313469 w 12192000"/>
                <a:gd name="connsiteY123" fmla="*/ 574762 h 757168"/>
                <a:gd name="connsiteX124" fmla="*/ 8079520 w 12192000"/>
                <a:gd name="connsiteY124" fmla="*/ 558685 h 757168"/>
                <a:gd name="connsiteX125" fmla="*/ 7773327 w 12192000"/>
                <a:gd name="connsiteY125" fmla="*/ 558854 h 757168"/>
                <a:gd name="connsiteX126" fmla="*/ 7652477 w 12192000"/>
                <a:gd name="connsiteY126" fmla="*/ 547561 h 757168"/>
                <a:gd name="connsiteX127" fmla="*/ 7522274 w 12192000"/>
                <a:gd name="connsiteY127" fmla="*/ 532150 h 757168"/>
                <a:gd name="connsiteX128" fmla="*/ 7484080 w 12192000"/>
                <a:gd name="connsiteY128" fmla="*/ 530532 h 757168"/>
                <a:gd name="connsiteX129" fmla="*/ 7282277 w 12192000"/>
                <a:gd name="connsiteY129" fmla="*/ 540177 h 757168"/>
                <a:gd name="connsiteX130" fmla="*/ 7235690 w 12192000"/>
                <a:gd name="connsiteY130" fmla="*/ 551282 h 757168"/>
                <a:gd name="connsiteX131" fmla="*/ 7116339 w 12192000"/>
                <a:gd name="connsiteY131" fmla="*/ 539494 h 757168"/>
                <a:gd name="connsiteX132" fmla="*/ 7011067 w 12192000"/>
                <a:gd name="connsiteY132" fmla="*/ 511848 h 757168"/>
                <a:gd name="connsiteX133" fmla="*/ 6403234 w 12192000"/>
                <a:gd name="connsiteY133" fmla="*/ 432296 h 757168"/>
                <a:gd name="connsiteX134" fmla="*/ 6036273 w 12192000"/>
                <a:gd name="connsiteY134" fmla="*/ 412301 h 757168"/>
                <a:gd name="connsiteX135" fmla="*/ 5780467 w 12192000"/>
                <a:gd name="connsiteY135" fmla="*/ 377910 h 757168"/>
                <a:gd name="connsiteX136" fmla="*/ 5739051 w 12192000"/>
                <a:gd name="connsiteY136" fmla="*/ 353609 h 757168"/>
                <a:gd name="connsiteX137" fmla="*/ 5583566 w 12192000"/>
                <a:gd name="connsiteY137" fmla="*/ 321995 h 757168"/>
                <a:gd name="connsiteX138" fmla="*/ 5432030 w 12192000"/>
                <a:gd name="connsiteY138" fmla="*/ 362512 h 757168"/>
                <a:gd name="connsiteX139" fmla="*/ 5241398 w 12192000"/>
                <a:gd name="connsiteY139" fmla="*/ 425781 h 757168"/>
                <a:gd name="connsiteX140" fmla="*/ 5139710 w 12192000"/>
                <a:gd name="connsiteY140" fmla="*/ 421022 h 757168"/>
                <a:gd name="connsiteX141" fmla="*/ 4929402 w 12192000"/>
                <a:gd name="connsiteY141" fmla="*/ 424310 h 757168"/>
                <a:gd name="connsiteX142" fmla="*/ 4782793 w 12192000"/>
                <a:gd name="connsiteY142" fmla="*/ 441046 h 757168"/>
                <a:gd name="connsiteX143" fmla="*/ 4577594 w 12192000"/>
                <a:gd name="connsiteY143" fmla="*/ 459290 h 757168"/>
                <a:gd name="connsiteX144" fmla="*/ 4500826 w 12192000"/>
                <a:gd name="connsiteY144" fmla="*/ 470529 h 757168"/>
                <a:gd name="connsiteX145" fmla="*/ 4317973 w 12192000"/>
                <a:gd name="connsiteY145" fmla="*/ 483649 h 757168"/>
                <a:gd name="connsiteX146" fmla="*/ 4166722 w 12192000"/>
                <a:gd name="connsiteY146" fmla="*/ 490602 h 757168"/>
                <a:gd name="connsiteX147" fmla="*/ 4042814 w 12192000"/>
                <a:gd name="connsiteY147" fmla="*/ 530660 h 757168"/>
                <a:gd name="connsiteX148" fmla="*/ 4002653 w 12192000"/>
                <a:gd name="connsiteY148" fmla="*/ 552594 h 757168"/>
                <a:gd name="connsiteX149" fmla="*/ 3969549 w 12192000"/>
                <a:gd name="connsiteY149" fmla="*/ 566312 h 757168"/>
                <a:gd name="connsiteX150" fmla="*/ 3821685 w 12192000"/>
                <a:gd name="connsiteY150" fmla="*/ 649183 h 757168"/>
                <a:gd name="connsiteX151" fmla="*/ 3805138 w 12192000"/>
                <a:gd name="connsiteY151" fmla="*/ 655947 h 757168"/>
                <a:gd name="connsiteX152" fmla="*/ 3609177 w 12192000"/>
                <a:gd name="connsiteY152" fmla="*/ 687459 h 757168"/>
                <a:gd name="connsiteX153" fmla="*/ 3539727 w 12192000"/>
                <a:gd name="connsiteY153" fmla="*/ 706521 h 757168"/>
                <a:gd name="connsiteX154" fmla="*/ 3396572 w 12192000"/>
                <a:gd name="connsiteY154" fmla="*/ 755681 h 757168"/>
                <a:gd name="connsiteX155" fmla="*/ 3341054 w 12192000"/>
                <a:gd name="connsiteY155" fmla="*/ 754679 h 757168"/>
                <a:gd name="connsiteX156" fmla="*/ 3138775 w 12192000"/>
                <a:gd name="connsiteY156" fmla="*/ 710120 h 757168"/>
                <a:gd name="connsiteX157" fmla="*/ 3037283 w 12192000"/>
                <a:gd name="connsiteY157" fmla="*/ 666453 h 757168"/>
                <a:gd name="connsiteX158" fmla="*/ 3002117 w 12192000"/>
                <a:gd name="connsiteY158" fmla="*/ 649347 h 757168"/>
                <a:gd name="connsiteX159" fmla="*/ 2747294 w 12192000"/>
                <a:gd name="connsiteY159" fmla="*/ 652400 h 757168"/>
                <a:gd name="connsiteX160" fmla="*/ 2676273 w 12192000"/>
                <a:gd name="connsiteY160" fmla="*/ 652304 h 757168"/>
                <a:gd name="connsiteX161" fmla="*/ 2432360 w 12192000"/>
                <a:gd name="connsiteY161" fmla="*/ 657836 h 757168"/>
                <a:gd name="connsiteX162" fmla="*/ 2382311 w 12192000"/>
                <a:gd name="connsiteY162" fmla="*/ 650824 h 757168"/>
                <a:gd name="connsiteX163" fmla="*/ 2055134 w 12192000"/>
                <a:gd name="connsiteY163" fmla="*/ 630053 h 757168"/>
                <a:gd name="connsiteX164" fmla="*/ 2031829 w 12192000"/>
                <a:gd name="connsiteY164" fmla="*/ 639324 h 757168"/>
                <a:gd name="connsiteX165" fmla="*/ 1912764 w 12192000"/>
                <a:gd name="connsiteY165" fmla="*/ 664183 h 757168"/>
                <a:gd name="connsiteX166" fmla="*/ 1755637 w 12192000"/>
                <a:gd name="connsiteY166" fmla="*/ 663960 h 757168"/>
                <a:gd name="connsiteX167" fmla="*/ 1727159 w 12192000"/>
                <a:gd name="connsiteY167" fmla="*/ 659605 h 757168"/>
                <a:gd name="connsiteX168" fmla="*/ 1622470 w 12192000"/>
                <a:gd name="connsiteY168" fmla="*/ 634850 h 757168"/>
                <a:gd name="connsiteX169" fmla="*/ 1385955 w 12192000"/>
                <a:gd name="connsiteY169" fmla="*/ 604522 h 757168"/>
                <a:gd name="connsiteX170" fmla="*/ 1340055 w 12192000"/>
                <a:gd name="connsiteY170" fmla="*/ 595629 h 757168"/>
                <a:gd name="connsiteX171" fmla="*/ 1257271 w 12192000"/>
                <a:gd name="connsiteY171" fmla="*/ 581180 h 757168"/>
                <a:gd name="connsiteX172" fmla="*/ 1031914 w 12192000"/>
                <a:gd name="connsiteY172" fmla="*/ 562692 h 757168"/>
                <a:gd name="connsiteX173" fmla="*/ 922031 w 12192000"/>
                <a:gd name="connsiteY173" fmla="*/ 566853 h 757168"/>
                <a:gd name="connsiteX174" fmla="*/ 873250 w 12192000"/>
                <a:gd name="connsiteY174" fmla="*/ 563724 h 757168"/>
                <a:gd name="connsiteX175" fmla="*/ 711627 w 12192000"/>
                <a:gd name="connsiteY175" fmla="*/ 529880 h 757168"/>
                <a:gd name="connsiteX176" fmla="*/ 311112 w 12192000"/>
                <a:gd name="connsiteY176" fmla="*/ 525106 h 757168"/>
                <a:gd name="connsiteX177" fmla="*/ 184145 w 12192000"/>
                <a:gd name="connsiteY177" fmla="*/ 532188 h 757168"/>
                <a:gd name="connsiteX178" fmla="*/ 116886 w 12192000"/>
                <a:gd name="connsiteY178" fmla="*/ 530572 h 757168"/>
                <a:gd name="connsiteX179" fmla="*/ 23941 w 12192000"/>
                <a:gd name="connsiteY179" fmla="*/ 506433 h 757168"/>
                <a:gd name="connsiteX180" fmla="*/ 0 w 12192000"/>
                <a:gd name="connsiteY180" fmla="*/ 502149 h 75716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</a:cxnLst>
              <a:rect l="l" t="t" r="r" b="b"/>
              <a:pathLst>
                <a:path w="12192000" h="757168">
                  <a:moveTo>
                    <a:pt x="0" y="0"/>
                  </a:moveTo>
                  <a:lnTo>
                    <a:pt x="41653" y="6945"/>
                  </a:lnTo>
                  <a:cubicBezTo>
                    <a:pt x="55151" y="9178"/>
                    <a:pt x="68996" y="11810"/>
                    <a:pt x="81317" y="15509"/>
                  </a:cubicBezTo>
                  <a:cubicBezTo>
                    <a:pt x="92911" y="18978"/>
                    <a:pt x="102562" y="24446"/>
                    <a:pt x="114150" y="28105"/>
                  </a:cubicBezTo>
                  <a:cubicBezTo>
                    <a:pt x="145644" y="37958"/>
                    <a:pt x="177914" y="47281"/>
                    <a:pt x="214865" y="58374"/>
                  </a:cubicBezTo>
                  <a:cubicBezTo>
                    <a:pt x="236680" y="42349"/>
                    <a:pt x="264438" y="53534"/>
                    <a:pt x="299237" y="63560"/>
                  </a:cubicBezTo>
                  <a:cubicBezTo>
                    <a:pt x="334763" y="73816"/>
                    <a:pt x="376093" y="78654"/>
                    <a:pt x="415570" y="83774"/>
                  </a:cubicBezTo>
                  <a:cubicBezTo>
                    <a:pt x="487949" y="93100"/>
                    <a:pt x="560804" y="100354"/>
                    <a:pt x="633210" y="109108"/>
                  </a:cubicBezTo>
                  <a:cubicBezTo>
                    <a:pt x="648566" y="111058"/>
                    <a:pt x="666073" y="114072"/>
                    <a:pt x="677567" y="119446"/>
                  </a:cubicBezTo>
                  <a:cubicBezTo>
                    <a:pt x="756262" y="155621"/>
                    <a:pt x="853422" y="169678"/>
                    <a:pt x="946429" y="171502"/>
                  </a:cubicBezTo>
                  <a:cubicBezTo>
                    <a:pt x="1019582" y="173044"/>
                    <a:pt x="1091239" y="175083"/>
                    <a:pt x="1163367" y="182106"/>
                  </a:cubicBezTo>
                  <a:cubicBezTo>
                    <a:pt x="1168863" y="182586"/>
                    <a:pt x="1176224" y="182589"/>
                    <a:pt x="1180337" y="181279"/>
                  </a:cubicBezTo>
                  <a:cubicBezTo>
                    <a:pt x="1205822" y="172503"/>
                    <a:pt x="1231920" y="173109"/>
                    <a:pt x="1263939" y="173070"/>
                  </a:cubicBezTo>
                  <a:cubicBezTo>
                    <a:pt x="1309211" y="172961"/>
                    <a:pt x="1350592" y="176848"/>
                    <a:pt x="1392213" y="183225"/>
                  </a:cubicBezTo>
                  <a:cubicBezTo>
                    <a:pt x="1422516" y="187866"/>
                    <a:pt x="1453010" y="195759"/>
                    <a:pt x="1479752" y="205174"/>
                  </a:cubicBezTo>
                  <a:cubicBezTo>
                    <a:pt x="1516962" y="218381"/>
                    <a:pt x="1553071" y="224660"/>
                    <a:pt x="1589813" y="211706"/>
                  </a:cubicBezTo>
                  <a:cubicBezTo>
                    <a:pt x="1629541" y="197953"/>
                    <a:pt x="1673292" y="205778"/>
                    <a:pt x="1716264" y="207459"/>
                  </a:cubicBezTo>
                  <a:cubicBezTo>
                    <a:pt x="1734988" y="208248"/>
                    <a:pt x="1754789" y="209668"/>
                    <a:pt x="1772900" y="208137"/>
                  </a:cubicBezTo>
                  <a:cubicBezTo>
                    <a:pt x="1825381" y="203828"/>
                    <a:pt x="1876222" y="195808"/>
                    <a:pt x="1929319" y="193822"/>
                  </a:cubicBezTo>
                  <a:cubicBezTo>
                    <a:pt x="1958819" y="192698"/>
                    <a:pt x="1991232" y="199166"/>
                    <a:pt x="2021514" y="204186"/>
                  </a:cubicBezTo>
                  <a:cubicBezTo>
                    <a:pt x="2052154" y="209417"/>
                    <a:pt x="2082323" y="216530"/>
                    <a:pt x="2111753" y="223797"/>
                  </a:cubicBezTo>
                  <a:cubicBezTo>
                    <a:pt x="2131736" y="228659"/>
                    <a:pt x="2153567" y="233429"/>
                    <a:pt x="2169356" y="241125"/>
                  </a:cubicBezTo>
                  <a:cubicBezTo>
                    <a:pt x="2205243" y="258649"/>
                    <a:pt x="2242901" y="263295"/>
                    <a:pt x="2286638" y="257382"/>
                  </a:cubicBezTo>
                  <a:cubicBezTo>
                    <a:pt x="2293313" y="256396"/>
                    <a:pt x="2301018" y="256799"/>
                    <a:pt x="2308368" y="256995"/>
                  </a:cubicBezTo>
                  <a:cubicBezTo>
                    <a:pt x="2426026" y="259155"/>
                    <a:pt x="2543593" y="262834"/>
                    <a:pt x="2660621" y="262863"/>
                  </a:cubicBezTo>
                  <a:cubicBezTo>
                    <a:pt x="2708088" y="262871"/>
                    <a:pt x="2754165" y="254412"/>
                    <a:pt x="2801134" y="250006"/>
                  </a:cubicBezTo>
                  <a:cubicBezTo>
                    <a:pt x="2810748" y="249174"/>
                    <a:pt x="2821504" y="247638"/>
                    <a:pt x="2830994" y="249091"/>
                  </a:cubicBezTo>
                  <a:cubicBezTo>
                    <a:pt x="2934354" y="264045"/>
                    <a:pt x="3032340" y="255254"/>
                    <a:pt x="3129084" y="242009"/>
                  </a:cubicBezTo>
                  <a:cubicBezTo>
                    <a:pt x="3139090" y="240625"/>
                    <a:pt x="3151170" y="241831"/>
                    <a:pt x="3162162" y="242789"/>
                  </a:cubicBezTo>
                  <a:cubicBezTo>
                    <a:pt x="3192925" y="245736"/>
                    <a:pt x="3225969" y="254145"/>
                    <a:pt x="3254072" y="251612"/>
                  </a:cubicBezTo>
                  <a:cubicBezTo>
                    <a:pt x="3328782" y="244461"/>
                    <a:pt x="3402881" y="234992"/>
                    <a:pt x="3473491" y="221903"/>
                  </a:cubicBezTo>
                  <a:cubicBezTo>
                    <a:pt x="3545212" y="208683"/>
                    <a:pt x="3611651" y="197856"/>
                    <a:pt x="3691860" y="219228"/>
                  </a:cubicBezTo>
                  <a:cubicBezTo>
                    <a:pt x="3725977" y="228268"/>
                    <a:pt x="3771754" y="225515"/>
                    <a:pt x="3811494" y="225691"/>
                  </a:cubicBezTo>
                  <a:cubicBezTo>
                    <a:pt x="3840564" y="225687"/>
                    <a:pt x="3868906" y="218586"/>
                    <a:pt x="3897533" y="220087"/>
                  </a:cubicBezTo>
                  <a:cubicBezTo>
                    <a:pt x="3973874" y="224087"/>
                    <a:pt x="4042293" y="217563"/>
                    <a:pt x="4109430" y="200477"/>
                  </a:cubicBezTo>
                  <a:cubicBezTo>
                    <a:pt x="4135544" y="193834"/>
                    <a:pt x="4175268" y="201258"/>
                    <a:pt x="4208772" y="200914"/>
                  </a:cubicBezTo>
                  <a:cubicBezTo>
                    <a:pt x="4244136" y="200288"/>
                    <a:pt x="4280583" y="199908"/>
                    <a:pt x="4314641" y="196159"/>
                  </a:cubicBezTo>
                  <a:cubicBezTo>
                    <a:pt x="4402743" y="186278"/>
                    <a:pt x="4489848" y="174436"/>
                    <a:pt x="4577622" y="163774"/>
                  </a:cubicBezTo>
                  <a:cubicBezTo>
                    <a:pt x="4649843" y="154967"/>
                    <a:pt x="4719794" y="168553"/>
                    <a:pt x="4790345" y="177592"/>
                  </a:cubicBezTo>
                  <a:cubicBezTo>
                    <a:pt x="4834576" y="183345"/>
                    <a:pt x="4875614" y="193701"/>
                    <a:pt x="4926164" y="184139"/>
                  </a:cubicBezTo>
                  <a:cubicBezTo>
                    <a:pt x="4974485" y="175032"/>
                    <a:pt x="5034899" y="180870"/>
                    <a:pt x="5088812" y="177401"/>
                  </a:cubicBezTo>
                  <a:cubicBezTo>
                    <a:pt x="5134238" y="174439"/>
                    <a:pt x="5178353" y="168165"/>
                    <a:pt x="5222466" y="162082"/>
                  </a:cubicBezTo>
                  <a:cubicBezTo>
                    <a:pt x="5282519" y="153783"/>
                    <a:pt x="5341864" y="144876"/>
                    <a:pt x="5406528" y="153987"/>
                  </a:cubicBezTo>
                  <a:cubicBezTo>
                    <a:pt x="5479960" y="164323"/>
                    <a:pt x="5531876" y="142624"/>
                    <a:pt x="5590716" y="129490"/>
                  </a:cubicBezTo>
                  <a:cubicBezTo>
                    <a:pt x="5631296" y="120553"/>
                    <a:pt x="5675395" y="114659"/>
                    <a:pt x="5719429" y="110099"/>
                  </a:cubicBezTo>
                  <a:cubicBezTo>
                    <a:pt x="5778247" y="104215"/>
                    <a:pt x="5838715" y="102042"/>
                    <a:pt x="5897895" y="96368"/>
                  </a:cubicBezTo>
                  <a:cubicBezTo>
                    <a:pt x="5987399" y="87895"/>
                    <a:pt x="6077855" y="82333"/>
                    <a:pt x="6169957" y="94411"/>
                  </a:cubicBezTo>
                  <a:cubicBezTo>
                    <a:pt x="6212360" y="99875"/>
                    <a:pt x="6252010" y="101763"/>
                    <a:pt x="6294827" y="99236"/>
                  </a:cubicBezTo>
                  <a:cubicBezTo>
                    <a:pt x="6364965" y="95091"/>
                    <a:pt x="6436581" y="97891"/>
                    <a:pt x="6494261" y="71724"/>
                  </a:cubicBezTo>
                  <a:cubicBezTo>
                    <a:pt x="6514615" y="62488"/>
                    <a:pt x="6550354" y="61691"/>
                    <a:pt x="6579627" y="57883"/>
                  </a:cubicBezTo>
                  <a:cubicBezTo>
                    <a:pt x="6613354" y="53353"/>
                    <a:pt x="6637770" y="57878"/>
                    <a:pt x="6654800" y="77086"/>
                  </a:cubicBezTo>
                  <a:cubicBezTo>
                    <a:pt x="6662444" y="85688"/>
                    <a:pt x="6685147" y="94892"/>
                    <a:pt x="6703059" y="97166"/>
                  </a:cubicBezTo>
                  <a:cubicBezTo>
                    <a:pt x="6756799" y="103989"/>
                    <a:pt x="6806654" y="100687"/>
                    <a:pt x="6859445" y="90481"/>
                  </a:cubicBezTo>
                  <a:cubicBezTo>
                    <a:pt x="6908894" y="80861"/>
                    <a:pt x="6969747" y="85387"/>
                    <a:pt x="7025414" y="83536"/>
                  </a:cubicBezTo>
                  <a:cubicBezTo>
                    <a:pt x="7064862" y="82168"/>
                    <a:pt x="7104501" y="77186"/>
                    <a:pt x="7144137" y="79264"/>
                  </a:cubicBezTo>
                  <a:cubicBezTo>
                    <a:pt x="7193316" y="81841"/>
                    <a:pt x="7241809" y="90488"/>
                    <a:pt x="7291235" y="95367"/>
                  </a:cubicBezTo>
                  <a:cubicBezTo>
                    <a:pt x="7329668" y="99288"/>
                    <a:pt x="7368978" y="100585"/>
                    <a:pt x="7407395" y="104888"/>
                  </a:cubicBezTo>
                  <a:cubicBezTo>
                    <a:pt x="7438868" y="108256"/>
                    <a:pt x="7469832" y="114265"/>
                    <a:pt x="7500837" y="119515"/>
                  </a:cubicBezTo>
                  <a:cubicBezTo>
                    <a:pt x="7512146" y="121444"/>
                    <a:pt x="7523255" y="127178"/>
                    <a:pt x="7533567" y="126955"/>
                  </a:cubicBezTo>
                  <a:cubicBezTo>
                    <a:pt x="7636025" y="124121"/>
                    <a:pt x="7707510" y="164497"/>
                    <a:pt x="7792910" y="185188"/>
                  </a:cubicBezTo>
                  <a:cubicBezTo>
                    <a:pt x="7882663" y="207063"/>
                    <a:pt x="7969001" y="237914"/>
                    <a:pt x="8070699" y="235423"/>
                  </a:cubicBezTo>
                  <a:cubicBezTo>
                    <a:pt x="8132239" y="233879"/>
                    <a:pt x="8191903" y="225939"/>
                    <a:pt x="8253177" y="222473"/>
                  </a:cubicBezTo>
                  <a:cubicBezTo>
                    <a:pt x="8274949" y="221324"/>
                    <a:pt x="8299150" y="222976"/>
                    <a:pt x="8320683" y="226393"/>
                  </a:cubicBezTo>
                  <a:cubicBezTo>
                    <a:pt x="8424731" y="242340"/>
                    <a:pt x="8527777" y="249266"/>
                    <a:pt x="8631438" y="237528"/>
                  </a:cubicBezTo>
                  <a:cubicBezTo>
                    <a:pt x="8649201" y="235596"/>
                    <a:pt x="8668058" y="233915"/>
                    <a:pt x="8686410" y="234877"/>
                  </a:cubicBezTo>
                  <a:cubicBezTo>
                    <a:pt x="8786966" y="240146"/>
                    <a:pt x="8885480" y="249315"/>
                    <a:pt x="8980658" y="273001"/>
                  </a:cubicBezTo>
                  <a:cubicBezTo>
                    <a:pt x="9012626" y="280972"/>
                    <a:pt x="9052108" y="279035"/>
                    <a:pt x="9087625" y="282423"/>
                  </a:cubicBezTo>
                  <a:cubicBezTo>
                    <a:pt x="9120583" y="285484"/>
                    <a:pt x="9154319" y="287825"/>
                    <a:pt x="9186017" y="293875"/>
                  </a:cubicBezTo>
                  <a:cubicBezTo>
                    <a:pt x="9232288" y="302785"/>
                    <a:pt x="9275554" y="305815"/>
                    <a:pt x="9323931" y="302628"/>
                  </a:cubicBezTo>
                  <a:cubicBezTo>
                    <a:pt x="9370084" y="299705"/>
                    <a:pt x="9419491" y="304964"/>
                    <a:pt x="9467213" y="307275"/>
                  </a:cubicBezTo>
                  <a:cubicBezTo>
                    <a:pt x="9520438" y="309874"/>
                    <a:pt x="9573661" y="312473"/>
                    <a:pt x="9626826" y="316213"/>
                  </a:cubicBezTo>
                  <a:cubicBezTo>
                    <a:pt x="9648094" y="317708"/>
                    <a:pt x="9671915" y="326588"/>
                    <a:pt x="9689696" y="324467"/>
                  </a:cubicBezTo>
                  <a:cubicBezTo>
                    <a:pt x="9747117" y="317175"/>
                    <a:pt x="9803355" y="332523"/>
                    <a:pt x="9860526" y="329986"/>
                  </a:cubicBezTo>
                  <a:cubicBezTo>
                    <a:pt x="9888572" y="328594"/>
                    <a:pt x="9919723" y="338048"/>
                    <a:pt x="9949775" y="340386"/>
                  </a:cubicBezTo>
                  <a:cubicBezTo>
                    <a:pt x="9998886" y="344296"/>
                    <a:pt x="10048092" y="346302"/>
                    <a:pt x="10097252" y="349262"/>
                  </a:cubicBezTo>
                  <a:cubicBezTo>
                    <a:pt x="10113390" y="350297"/>
                    <a:pt x="10129133" y="351886"/>
                    <a:pt x="10145261" y="353113"/>
                  </a:cubicBezTo>
                  <a:cubicBezTo>
                    <a:pt x="10159555" y="354243"/>
                    <a:pt x="10174512" y="356743"/>
                    <a:pt x="10188159" y="356124"/>
                  </a:cubicBezTo>
                  <a:cubicBezTo>
                    <a:pt x="10237589" y="353944"/>
                    <a:pt x="10286441" y="348682"/>
                    <a:pt x="10336144" y="348235"/>
                  </a:cubicBezTo>
                  <a:cubicBezTo>
                    <a:pt x="10379222" y="347822"/>
                    <a:pt x="10423443" y="353764"/>
                    <a:pt x="10466847" y="354131"/>
                  </a:cubicBezTo>
                  <a:cubicBezTo>
                    <a:pt x="10543353" y="354898"/>
                    <a:pt x="10619988" y="353190"/>
                    <a:pt x="10696514" y="353575"/>
                  </a:cubicBezTo>
                  <a:cubicBezTo>
                    <a:pt x="10713071" y="353680"/>
                    <a:pt x="10730069" y="359342"/>
                    <a:pt x="10746932" y="360606"/>
                  </a:cubicBezTo>
                  <a:cubicBezTo>
                    <a:pt x="10799731" y="364326"/>
                    <a:pt x="10852569" y="367289"/>
                    <a:pt x="10905388" y="370627"/>
                  </a:cubicBezTo>
                  <a:cubicBezTo>
                    <a:pt x="10935470" y="372396"/>
                    <a:pt x="10965963" y="373421"/>
                    <a:pt x="10995602" y="376691"/>
                  </a:cubicBezTo>
                  <a:cubicBezTo>
                    <a:pt x="11034750" y="381032"/>
                    <a:pt x="11070168" y="386324"/>
                    <a:pt x="11107647" y="373405"/>
                  </a:cubicBezTo>
                  <a:cubicBezTo>
                    <a:pt x="11165372" y="353347"/>
                    <a:pt x="11236837" y="366060"/>
                    <a:pt x="11302440" y="364156"/>
                  </a:cubicBezTo>
                  <a:cubicBezTo>
                    <a:pt x="11319394" y="363708"/>
                    <a:pt x="11336655" y="364422"/>
                    <a:pt x="11353613" y="363785"/>
                  </a:cubicBezTo>
                  <a:cubicBezTo>
                    <a:pt x="11384961" y="362566"/>
                    <a:pt x="11415955" y="360947"/>
                    <a:pt x="11447323" y="359346"/>
                  </a:cubicBezTo>
                  <a:cubicBezTo>
                    <a:pt x="11452855" y="359066"/>
                    <a:pt x="11459104" y="359200"/>
                    <a:pt x="11464292" y="358519"/>
                  </a:cubicBezTo>
                  <a:cubicBezTo>
                    <a:pt x="11512058" y="353010"/>
                    <a:pt x="11559143" y="346321"/>
                    <a:pt x="11607560" y="342370"/>
                  </a:cubicBezTo>
                  <a:cubicBezTo>
                    <a:pt x="11631218" y="340368"/>
                    <a:pt x="11657295" y="341352"/>
                    <a:pt x="11681426" y="344335"/>
                  </a:cubicBezTo>
                  <a:cubicBezTo>
                    <a:pt x="11751997" y="352993"/>
                    <a:pt x="11821986" y="358760"/>
                    <a:pt x="11893565" y="355261"/>
                  </a:cubicBezTo>
                  <a:cubicBezTo>
                    <a:pt x="11921973" y="353889"/>
                    <a:pt x="11953288" y="360300"/>
                    <a:pt x="11983290" y="363588"/>
                  </a:cubicBezTo>
                  <a:lnTo>
                    <a:pt x="12192000" y="388018"/>
                  </a:lnTo>
                  <a:lnTo>
                    <a:pt x="12192000" y="577115"/>
                  </a:lnTo>
                  <a:lnTo>
                    <a:pt x="12157329" y="588862"/>
                  </a:lnTo>
                  <a:cubicBezTo>
                    <a:pt x="12118393" y="608572"/>
                    <a:pt x="12109715" y="605637"/>
                    <a:pt x="12066948" y="586034"/>
                  </a:cubicBezTo>
                  <a:cubicBezTo>
                    <a:pt x="12016991" y="563193"/>
                    <a:pt x="11965119" y="541779"/>
                    <a:pt x="11911344" y="521599"/>
                  </a:cubicBezTo>
                  <a:cubicBezTo>
                    <a:pt x="11894383" y="515178"/>
                    <a:pt x="11869417" y="514060"/>
                    <a:pt x="11847823" y="511785"/>
                  </a:cubicBezTo>
                  <a:cubicBezTo>
                    <a:pt x="11811233" y="507768"/>
                    <a:pt x="11773630" y="501982"/>
                    <a:pt x="11737547" y="502380"/>
                  </a:cubicBezTo>
                  <a:cubicBezTo>
                    <a:pt x="11702930" y="502855"/>
                    <a:pt x="11668388" y="508866"/>
                    <a:pt x="11636052" y="514993"/>
                  </a:cubicBezTo>
                  <a:cubicBezTo>
                    <a:pt x="11545722" y="532199"/>
                    <a:pt x="11462455" y="555118"/>
                    <a:pt x="11394706" y="590867"/>
                  </a:cubicBezTo>
                  <a:cubicBezTo>
                    <a:pt x="11385999" y="595562"/>
                    <a:pt x="11369016" y="596581"/>
                    <a:pt x="11354978" y="597561"/>
                  </a:cubicBezTo>
                  <a:cubicBezTo>
                    <a:pt x="11332076" y="599224"/>
                    <a:pt x="11308448" y="600655"/>
                    <a:pt x="11285306" y="599825"/>
                  </a:cubicBezTo>
                  <a:cubicBezTo>
                    <a:pt x="11172906" y="595841"/>
                    <a:pt x="11083430" y="617861"/>
                    <a:pt x="11008528" y="656670"/>
                  </a:cubicBezTo>
                  <a:cubicBezTo>
                    <a:pt x="10986971" y="667750"/>
                    <a:pt x="10970753" y="668236"/>
                    <a:pt x="10948735" y="652964"/>
                  </a:cubicBezTo>
                  <a:cubicBezTo>
                    <a:pt x="10923173" y="635218"/>
                    <a:pt x="10885031" y="639705"/>
                    <a:pt x="10850698" y="641721"/>
                  </a:cubicBezTo>
                  <a:cubicBezTo>
                    <a:pt x="10815269" y="643680"/>
                    <a:pt x="10779458" y="645811"/>
                    <a:pt x="10744026" y="647769"/>
                  </a:cubicBezTo>
                  <a:cubicBezTo>
                    <a:pt x="10717832" y="649066"/>
                    <a:pt x="10692021" y="650003"/>
                    <a:pt x="10666160" y="651891"/>
                  </a:cubicBezTo>
                  <a:cubicBezTo>
                    <a:pt x="10585627" y="657783"/>
                    <a:pt x="10513854" y="650969"/>
                    <a:pt x="10450521" y="616552"/>
                  </a:cubicBezTo>
                  <a:cubicBezTo>
                    <a:pt x="10402221" y="590175"/>
                    <a:pt x="10339099" y="579806"/>
                    <a:pt x="10271192" y="583498"/>
                  </a:cubicBezTo>
                  <a:cubicBezTo>
                    <a:pt x="10262701" y="584006"/>
                    <a:pt x="10251859" y="587254"/>
                    <a:pt x="10246067" y="585423"/>
                  </a:cubicBezTo>
                  <a:cubicBezTo>
                    <a:pt x="10158786" y="558528"/>
                    <a:pt x="10086634" y="594049"/>
                    <a:pt x="10005027" y="592252"/>
                  </a:cubicBezTo>
                  <a:cubicBezTo>
                    <a:pt x="9969004" y="591507"/>
                    <a:pt x="9931565" y="603664"/>
                    <a:pt x="9898681" y="613195"/>
                  </a:cubicBezTo>
                  <a:cubicBezTo>
                    <a:pt x="9853463" y="626281"/>
                    <a:pt x="9813049" y="639042"/>
                    <a:pt x="9753225" y="629038"/>
                  </a:cubicBezTo>
                  <a:cubicBezTo>
                    <a:pt x="9693404" y="618845"/>
                    <a:pt x="9637675" y="628898"/>
                    <a:pt x="9591376" y="648601"/>
                  </a:cubicBezTo>
                  <a:cubicBezTo>
                    <a:pt x="9556001" y="663537"/>
                    <a:pt x="9518120" y="663077"/>
                    <a:pt x="9472860" y="655936"/>
                  </a:cubicBezTo>
                  <a:cubicBezTo>
                    <a:pt x="9416283" y="647056"/>
                    <a:pt x="9357217" y="643578"/>
                    <a:pt x="9299788" y="636945"/>
                  </a:cubicBezTo>
                  <a:cubicBezTo>
                    <a:pt x="9287347" y="635531"/>
                    <a:pt x="9271710" y="632039"/>
                    <a:pt x="9264605" y="627087"/>
                  </a:cubicBezTo>
                  <a:cubicBezTo>
                    <a:pt x="9177661" y="565680"/>
                    <a:pt x="9051076" y="558473"/>
                    <a:pt x="8926435" y="549269"/>
                  </a:cubicBezTo>
                  <a:cubicBezTo>
                    <a:pt x="8850925" y="543595"/>
                    <a:pt x="8774954" y="539613"/>
                    <a:pt x="8698934" y="536583"/>
                  </a:cubicBezTo>
                  <a:cubicBezTo>
                    <a:pt x="8673232" y="535428"/>
                    <a:pt x="8645916" y="537050"/>
                    <a:pt x="8622862" y="541563"/>
                  </a:cubicBezTo>
                  <a:cubicBezTo>
                    <a:pt x="8574890" y="551069"/>
                    <a:pt x="8530403" y="564380"/>
                    <a:pt x="8482784" y="574094"/>
                  </a:cubicBezTo>
                  <a:cubicBezTo>
                    <a:pt x="8464923" y="577929"/>
                    <a:pt x="8442157" y="576927"/>
                    <a:pt x="8421565" y="576610"/>
                  </a:cubicBezTo>
                  <a:cubicBezTo>
                    <a:pt x="8385152" y="576229"/>
                    <a:pt x="8345023" y="569546"/>
                    <a:pt x="8313469" y="574762"/>
                  </a:cubicBezTo>
                  <a:cubicBezTo>
                    <a:pt x="8231431" y="588203"/>
                    <a:pt x="8155671" y="580227"/>
                    <a:pt x="8079520" y="558685"/>
                  </a:cubicBezTo>
                  <a:cubicBezTo>
                    <a:pt x="7972906" y="528487"/>
                    <a:pt x="7870782" y="525043"/>
                    <a:pt x="7773327" y="558854"/>
                  </a:cubicBezTo>
                  <a:cubicBezTo>
                    <a:pt x="7729470" y="574107"/>
                    <a:pt x="7688069" y="563543"/>
                    <a:pt x="7652477" y="547561"/>
                  </a:cubicBezTo>
                  <a:cubicBezTo>
                    <a:pt x="7611494" y="529005"/>
                    <a:pt x="7570974" y="522685"/>
                    <a:pt x="7522274" y="532150"/>
                  </a:cubicBezTo>
                  <a:cubicBezTo>
                    <a:pt x="7511488" y="534257"/>
                    <a:pt x="7496511" y="532136"/>
                    <a:pt x="7484080" y="530532"/>
                  </a:cubicBezTo>
                  <a:cubicBezTo>
                    <a:pt x="7413133" y="522044"/>
                    <a:pt x="7341987" y="510303"/>
                    <a:pt x="7282277" y="540177"/>
                  </a:cubicBezTo>
                  <a:cubicBezTo>
                    <a:pt x="7270558" y="546051"/>
                    <a:pt x="7251336" y="547713"/>
                    <a:pt x="7235690" y="551282"/>
                  </a:cubicBezTo>
                  <a:cubicBezTo>
                    <a:pt x="7170161" y="565782"/>
                    <a:pt x="7172820" y="564203"/>
                    <a:pt x="7116339" y="539494"/>
                  </a:cubicBezTo>
                  <a:cubicBezTo>
                    <a:pt x="7086841" y="526502"/>
                    <a:pt x="7045980" y="512724"/>
                    <a:pt x="7011067" y="511848"/>
                  </a:cubicBezTo>
                  <a:cubicBezTo>
                    <a:pt x="6800473" y="506533"/>
                    <a:pt x="6601893" y="468653"/>
                    <a:pt x="6403234" y="432296"/>
                  </a:cubicBezTo>
                  <a:cubicBezTo>
                    <a:pt x="6280760" y="409851"/>
                    <a:pt x="6160432" y="402592"/>
                    <a:pt x="6036273" y="412301"/>
                  </a:cubicBezTo>
                  <a:cubicBezTo>
                    <a:pt x="5946471" y="419425"/>
                    <a:pt x="5863077" y="395593"/>
                    <a:pt x="5780467" y="377910"/>
                  </a:cubicBezTo>
                  <a:cubicBezTo>
                    <a:pt x="5763357" y="374343"/>
                    <a:pt x="5747757" y="363033"/>
                    <a:pt x="5739051" y="353609"/>
                  </a:cubicBezTo>
                  <a:cubicBezTo>
                    <a:pt x="5707675" y="320294"/>
                    <a:pt x="5653252" y="312483"/>
                    <a:pt x="5583566" y="321995"/>
                  </a:cubicBezTo>
                  <a:cubicBezTo>
                    <a:pt x="5528347" y="329404"/>
                    <a:pt x="5477716" y="340486"/>
                    <a:pt x="5432030" y="362512"/>
                  </a:cubicBezTo>
                  <a:cubicBezTo>
                    <a:pt x="5378421" y="388318"/>
                    <a:pt x="5322767" y="418026"/>
                    <a:pt x="5241398" y="425781"/>
                  </a:cubicBezTo>
                  <a:cubicBezTo>
                    <a:pt x="5206262" y="429089"/>
                    <a:pt x="5176131" y="428273"/>
                    <a:pt x="5139710" y="421022"/>
                  </a:cubicBezTo>
                  <a:cubicBezTo>
                    <a:pt x="5069048" y="407018"/>
                    <a:pt x="4997864" y="396037"/>
                    <a:pt x="4929402" y="424310"/>
                  </a:cubicBezTo>
                  <a:cubicBezTo>
                    <a:pt x="4891785" y="439890"/>
                    <a:pt x="4841650" y="448519"/>
                    <a:pt x="4782793" y="441046"/>
                  </a:cubicBezTo>
                  <a:cubicBezTo>
                    <a:pt x="4709316" y="431663"/>
                    <a:pt x="4641426" y="442031"/>
                    <a:pt x="4577594" y="459290"/>
                  </a:cubicBezTo>
                  <a:cubicBezTo>
                    <a:pt x="4554816" y="465538"/>
                    <a:pt x="4527069" y="468279"/>
                    <a:pt x="4500826" y="470529"/>
                  </a:cubicBezTo>
                  <a:cubicBezTo>
                    <a:pt x="4440199" y="475746"/>
                    <a:pt x="4379252" y="479993"/>
                    <a:pt x="4317973" y="483649"/>
                  </a:cubicBezTo>
                  <a:cubicBezTo>
                    <a:pt x="4267762" y="486741"/>
                    <a:pt x="4217264" y="488292"/>
                    <a:pt x="4166722" y="490602"/>
                  </a:cubicBezTo>
                  <a:cubicBezTo>
                    <a:pt x="4111394" y="493045"/>
                    <a:pt x="4067073" y="503124"/>
                    <a:pt x="4042814" y="530660"/>
                  </a:cubicBezTo>
                  <a:cubicBezTo>
                    <a:pt x="4034996" y="539407"/>
                    <a:pt x="4017001" y="545715"/>
                    <a:pt x="4002653" y="552594"/>
                  </a:cubicBezTo>
                  <a:cubicBezTo>
                    <a:pt x="3992459" y="557592"/>
                    <a:pt x="3979023" y="561086"/>
                    <a:pt x="3969549" y="566312"/>
                  </a:cubicBezTo>
                  <a:cubicBezTo>
                    <a:pt x="3919896" y="593854"/>
                    <a:pt x="3870968" y="621622"/>
                    <a:pt x="3821685" y="649183"/>
                  </a:cubicBezTo>
                  <a:cubicBezTo>
                    <a:pt x="3816761" y="651788"/>
                    <a:pt x="3811445" y="654943"/>
                    <a:pt x="3805138" y="655947"/>
                  </a:cubicBezTo>
                  <a:cubicBezTo>
                    <a:pt x="3739817" y="666451"/>
                    <a:pt x="3673801" y="676154"/>
                    <a:pt x="3609177" y="687459"/>
                  </a:cubicBezTo>
                  <a:cubicBezTo>
                    <a:pt x="3584288" y="691878"/>
                    <a:pt x="3558597" y="697589"/>
                    <a:pt x="3539727" y="706521"/>
                  </a:cubicBezTo>
                  <a:cubicBezTo>
                    <a:pt x="3496714" y="726780"/>
                    <a:pt x="3457268" y="749132"/>
                    <a:pt x="3396572" y="755681"/>
                  </a:cubicBezTo>
                  <a:cubicBezTo>
                    <a:pt x="3378807" y="757611"/>
                    <a:pt x="3357809" y="758036"/>
                    <a:pt x="3341054" y="754679"/>
                  </a:cubicBezTo>
                  <a:cubicBezTo>
                    <a:pt x="3272962" y="740809"/>
                    <a:pt x="3206471" y="724541"/>
                    <a:pt x="3138775" y="710120"/>
                  </a:cubicBezTo>
                  <a:cubicBezTo>
                    <a:pt x="3095820" y="701191"/>
                    <a:pt x="3056969" y="691141"/>
                    <a:pt x="3037283" y="666453"/>
                  </a:cubicBezTo>
                  <a:cubicBezTo>
                    <a:pt x="3031764" y="659487"/>
                    <a:pt x="3015626" y="651391"/>
                    <a:pt x="3002117" y="649347"/>
                  </a:cubicBezTo>
                  <a:cubicBezTo>
                    <a:pt x="2915220" y="636209"/>
                    <a:pt x="2829194" y="627503"/>
                    <a:pt x="2747294" y="652400"/>
                  </a:cubicBezTo>
                  <a:cubicBezTo>
                    <a:pt x="2730084" y="657794"/>
                    <a:pt x="2698519" y="656140"/>
                    <a:pt x="2676273" y="652304"/>
                  </a:cubicBezTo>
                  <a:cubicBezTo>
                    <a:pt x="2590546" y="637890"/>
                    <a:pt x="2508883" y="630176"/>
                    <a:pt x="2432360" y="657836"/>
                  </a:cubicBezTo>
                  <a:cubicBezTo>
                    <a:pt x="2423352" y="661179"/>
                    <a:pt x="2395274" y="656272"/>
                    <a:pt x="2382311" y="650824"/>
                  </a:cubicBezTo>
                  <a:cubicBezTo>
                    <a:pt x="2257393" y="597728"/>
                    <a:pt x="2187724" y="592930"/>
                    <a:pt x="2055134" y="630053"/>
                  </a:cubicBezTo>
                  <a:cubicBezTo>
                    <a:pt x="2046542" y="632464"/>
                    <a:pt x="2035364" y="635121"/>
                    <a:pt x="2031829" y="639324"/>
                  </a:cubicBezTo>
                  <a:cubicBezTo>
                    <a:pt x="2007977" y="666120"/>
                    <a:pt x="1960229" y="664380"/>
                    <a:pt x="1912764" y="664183"/>
                  </a:cubicBezTo>
                  <a:cubicBezTo>
                    <a:pt x="1860521" y="663924"/>
                    <a:pt x="1808236" y="664426"/>
                    <a:pt x="1755637" y="663960"/>
                  </a:cubicBezTo>
                  <a:cubicBezTo>
                    <a:pt x="1746439" y="663859"/>
                    <a:pt x="1736243" y="661799"/>
                    <a:pt x="1727159" y="659605"/>
                  </a:cubicBezTo>
                  <a:cubicBezTo>
                    <a:pt x="1692256" y="651480"/>
                    <a:pt x="1658604" y="640559"/>
                    <a:pt x="1622470" y="634850"/>
                  </a:cubicBezTo>
                  <a:cubicBezTo>
                    <a:pt x="1544362" y="622552"/>
                    <a:pt x="1469248" y="602210"/>
                    <a:pt x="1385955" y="604522"/>
                  </a:cubicBezTo>
                  <a:cubicBezTo>
                    <a:pt x="1371585" y="604913"/>
                    <a:pt x="1355357" y="598530"/>
                    <a:pt x="1340055" y="595629"/>
                  </a:cubicBezTo>
                  <a:cubicBezTo>
                    <a:pt x="1312351" y="590552"/>
                    <a:pt x="1285460" y="583993"/>
                    <a:pt x="1257271" y="581180"/>
                  </a:cubicBezTo>
                  <a:cubicBezTo>
                    <a:pt x="1182583" y="573830"/>
                    <a:pt x="1107142" y="566824"/>
                    <a:pt x="1031914" y="562692"/>
                  </a:cubicBezTo>
                  <a:cubicBezTo>
                    <a:pt x="995593" y="560597"/>
                    <a:pt x="958880" y="565923"/>
                    <a:pt x="922031" y="566853"/>
                  </a:cubicBezTo>
                  <a:cubicBezTo>
                    <a:pt x="905446" y="567320"/>
                    <a:pt x="878533" y="568199"/>
                    <a:pt x="873250" y="563724"/>
                  </a:cubicBezTo>
                  <a:cubicBezTo>
                    <a:pt x="832343" y="529722"/>
                    <a:pt x="772202" y="532674"/>
                    <a:pt x="711627" y="529880"/>
                  </a:cubicBezTo>
                  <a:cubicBezTo>
                    <a:pt x="577999" y="523641"/>
                    <a:pt x="447408" y="543696"/>
                    <a:pt x="311112" y="525106"/>
                  </a:cubicBezTo>
                  <a:cubicBezTo>
                    <a:pt x="271645" y="519795"/>
                    <a:pt x="226936" y="530235"/>
                    <a:pt x="184145" y="532188"/>
                  </a:cubicBezTo>
                  <a:cubicBezTo>
                    <a:pt x="162015" y="533128"/>
                    <a:pt x="137665" y="534333"/>
                    <a:pt x="116886" y="530572"/>
                  </a:cubicBezTo>
                  <a:cubicBezTo>
                    <a:pt x="84810" y="524693"/>
                    <a:pt x="54011" y="515448"/>
                    <a:pt x="23941" y="506433"/>
                  </a:cubicBezTo>
                  <a:lnTo>
                    <a:pt x="0" y="502149"/>
                  </a:lnTo>
                  <a:close/>
                </a:path>
              </a:pathLst>
            </a:custGeom>
            <a:blipFill>
              <a:blip r:embed="rId5">
                <a:alphaModFix amt="57000"/>
              </a:blip>
              <a:tile tx="0" ty="0" sx="100000" sy="100000" flip="none" algn="tl"/>
            </a:blipFill>
            <a:ln w="12700" cap="flat" cmpd="sng" algn="ctr">
              <a:noFill/>
              <a:prstDash val="solid"/>
              <a:miter lim="800000"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/>
            </a:p>
          </p:txBody>
        </p:sp>
      </p:grp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5662725" y="4766266"/>
            <a:ext cx="5691292" cy="1080000"/>
          </a:xfrm>
        </p:spPr>
        <p:txBody>
          <a:bodyPr vert="horz" lIns="91440" tIns="45720" rIns="91440" bIns="45720" rtlCol="0" anchor="t">
            <a:normAutofit/>
          </a:bodyPr>
          <a:lstStyle/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2200">
              <a:solidFill>
                <a:schemeClr val="bg1">
                  <a:alpha val="80000"/>
                </a:schemeClr>
              </a:solidFill>
            </a:endParaRPr>
          </a:p>
          <a:p>
            <a:pPr marL="0" indent="0">
              <a:lnSpc>
                <a:spcPct val="90000"/>
              </a:lnSpc>
              <a:buNone/>
            </a:pPr>
            <a:endParaRPr lang="en-US" altLang="en-US" sz="2200" dirty="0">
              <a:solidFill>
                <a:srgbClr val="FFFFFF">
                  <a:alpha val="80000"/>
                </a:srgbClr>
              </a:solidFill>
              <a:cs typeface="Arial" panose="020B0604020202020204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7" descr="Grupo de pessoas em pé posando para foto&#10;&#10;Descrição gerada automaticamente"/>
          <p:cNvPicPr>
            <a:picLocks noChangeAspect="1"/>
          </p:cNvPicPr>
          <p:nvPr/>
        </p:nvPicPr>
        <p:blipFill rotWithShape="1">
          <a:blip r:embed="rId1">
            <a:alphaModFix amt="35000"/>
          </a:blip>
          <a:srcRect t="11415" b="13587"/>
          <a:stretch>
            <a:fillRect/>
          </a:stretch>
        </p:blipFill>
        <p:spPr>
          <a:xfrm>
            <a:off x="-3" y="-6"/>
            <a:ext cx="12188824" cy="6855958"/>
          </a:xfrm>
          <a:prstGeom prst="rect">
            <a:avLst/>
          </a:prstGeom>
        </p:spPr>
      </p:pic>
      <p:sp>
        <p:nvSpPr>
          <p:cNvPr id="5" name="Título 4"/>
          <p:cNvSpPr>
            <a:spLocks noGrp="1"/>
          </p:cNvSpPr>
          <p:nvPr>
            <p:ph type="title"/>
          </p:nvPr>
        </p:nvSpPr>
        <p:spPr>
          <a:xfrm>
            <a:off x="800889" y="1396289"/>
            <a:ext cx="5732681" cy="1325563"/>
          </a:xfrm>
        </p:spPr>
        <p:txBody>
          <a:bodyPr vert="horz" lIns="91440" tIns="45720" rIns="91440" bIns="45720" rtlCol="0" anchor="ctr">
            <a:normAutofit/>
          </a:bodyPr>
          <a:lstStyle/>
          <a:p>
            <a:pPr>
              <a:lnSpc>
                <a:spcPct val="90000"/>
              </a:lnSpc>
            </a:pPr>
            <a:r>
              <a:rPr lang="en-US" altLang="en-US" sz="4400" kern="1200" dirty="0">
                <a:latin typeface="+mj-lt"/>
                <a:ea typeface="+mj-ea"/>
                <a:cs typeface="+mj-cs"/>
              </a:rPr>
              <a:t>Combate </a:t>
            </a:r>
            <a:r>
              <a:rPr lang="en-US" altLang="en-US" sz="4400" kern="1200" dirty="0" err="1">
                <a:latin typeface="+mj-lt"/>
                <a:ea typeface="+mj-ea"/>
                <a:cs typeface="+mj-cs"/>
              </a:rPr>
              <a:t>aos</a:t>
            </a:r>
            <a:r>
              <a:rPr lang="en-US" altLang="en-US" sz="4400" kern="1200" dirty="0">
                <a:latin typeface="+mj-lt"/>
                <a:ea typeface="+mj-ea"/>
                <a:cs typeface="+mj-cs"/>
              </a:rPr>
              <a:t> </a:t>
            </a:r>
            <a:r>
              <a:rPr lang="en-US" altLang="en-US" sz="4400" kern="1200" dirty="0" err="1">
                <a:latin typeface="+mj-lt"/>
                <a:ea typeface="+mj-ea"/>
                <a:cs typeface="+mj-cs"/>
              </a:rPr>
              <a:t>focos</a:t>
            </a:r>
            <a:r>
              <a:rPr lang="en-US" altLang="en-US" sz="4400" kern="1200" dirty="0">
                <a:latin typeface="+mj-lt"/>
                <a:ea typeface="+mj-ea"/>
                <a:cs typeface="+mj-cs"/>
              </a:rPr>
              <a:t> do mosquito </a:t>
            </a:r>
            <a:endParaRPr lang="en-US" sz="4400" kern="1200" dirty="0">
              <a:latin typeface="+mj-lt"/>
              <a:ea typeface="+mj-ea"/>
              <a:cs typeface="Arial" panose="020B0604020202020204"/>
            </a:endParaRP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805333" y="2871982"/>
            <a:ext cx="4557122" cy="3181684"/>
          </a:xfrm>
        </p:spPr>
        <p:txBody>
          <a:bodyPr vert="horz" lIns="91440" tIns="45720" rIns="91440" bIns="45720" rtlCol="0" anchor="t">
            <a:noAutofit/>
          </a:bodyPr>
          <a:lstStyle/>
          <a:p>
            <a:pPr marL="0" indent="-228600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US" altLang="en-US" sz="1800"/>
          </a:p>
          <a:p>
            <a:pPr marL="0" indent="0">
              <a:lnSpc>
                <a:spcPct val="90000"/>
              </a:lnSpc>
              <a:buNone/>
            </a:pPr>
            <a:r>
              <a:rPr lang="en-US" altLang="en-US" sz="4000" dirty="0" err="1">
                <a:solidFill>
                  <a:schemeClr val="bg1"/>
                </a:solidFill>
              </a:rPr>
              <a:t>Ações</a:t>
            </a:r>
            <a:r>
              <a:rPr lang="en-US" altLang="en-US" sz="4000" dirty="0">
                <a:solidFill>
                  <a:schemeClr val="bg1"/>
                </a:solidFill>
              </a:rPr>
              <a:t> de </a:t>
            </a:r>
            <a:r>
              <a:rPr lang="en-US" altLang="en-US" sz="4000" dirty="0" err="1">
                <a:solidFill>
                  <a:schemeClr val="bg1"/>
                </a:solidFill>
              </a:rPr>
              <a:t>limpeza</a:t>
            </a:r>
            <a:r>
              <a:rPr lang="en-US" altLang="en-US" sz="4000" dirty="0">
                <a:solidFill>
                  <a:schemeClr val="bg1"/>
                </a:solidFill>
              </a:rPr>
              <a:t> e </a:t>
            </a:r>
            <a:r>
              <a:rPr lang="en-US" altLang="en-US" sz="4000" dirty="0" err="1">
                <a:solidFill>
                  <a:schemeClr val="bg1"/>
                </a:solidFill>
              </a:rPr>
              <a:t>busca</a:t>
            </a:r>
            <a:r>
              <a:rPr lang="en-US" altLang="en-US" sz="4000" dirty="0">
                <a:solidFill>
                  <a:schemeClr val="bg1"/>
                </a:solidFill>
              </a:rPr>
              <a:t> de </a:t>
            </a:r>
            <a:r>
              <a:rPr lang="en-US" altLang="en-US" sz="4000" dirty="0" err="1">
                <a:solidFill>
                  <a:schemeClr val="bg1"/>
                </a:solidFill>
              </a:rPr>
              <a:t>focos</a:t>
            </a:r>
            <a:r>
              <a:rPr lang="en-US" altLang="en-US" sz="4000" dirty="0">
                <a:solidFill>
                  <a:schemeClr val="bg1"/>
                </a:solidFill>
              </a:rPr>
              <a:t> de mosquito </a:t>
            </a:r>
            <a:r>
              <a:rPr lang="en-US" altLang="en-US" sz="4000" dirty="0" err="1">
                <a:solidFill>
                  <a:schemeClr val="bg1"/>
                </a:solidFill>
              </a:rPr>
              <a:t>não</a:t>
            </a:r>
            <a:r>
              <a:rPr lang="en-US" altLang="en-US" sz="4000" dirty="0">
                <a:solidFill>
                  <a:schemeClr val="bg1"/>
                </a:solidFill>
              </a:rPr>
              <a:t> </a:t>
            </a:r>
            <a:r>
              <a:rPr lang="en-US" altLang="en-US" sz="4000" dirty="0" err="1">
                <a:solidFill>
                  <a:schemeClr val="bg1"/>
                </a:solidFill>
              </a:rPr>
              <a:t>pararam</a:t>
            </a:r>
            <a:endParaRPr lang="en-US" altLang="en-US" sz="4000" dirty="0" err="1">
              <a:solidFill>
                <a:schemeClr val="bg1"/>
              </a:solidFill>
              <a:cs typeface="Arial" panose="020B0604020202020204"/>
            </a:endParaRPr>
          </a:p>
        </p:txBody>
      </p:sp>
      <p:sp>
        <p:nvSpPr>
          <p:cNvPr id="15" name="Oval 14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5759716" y="2672409"/>
            <a:ext cx="3071584" cy="3072384"/>
          </a:xfrm>
          <a:prstGeom prst="ellipse">
            <a:avLst/>
          </a:pr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Freeform: Shape 16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7994776" y="0"/>
            <a:ext cx="4196967" cy="3650200"/>
          </a:xfrm>
          <a:custGeom>
            <a:avLst/>
            <a:gdLst>
              <a:gd name="connsiteX0" fmla="*/ 262846 w 4198060"/>
              <a:gd name="connsiteY0" fmla="*/ 0 h 3650200"/>
              <a:gd name="connsiteX1" fmla="*/ 4198060 w 4198060"/>
              <a:gd name="connsiteY1" fmla="*/ 0 h 3650200"/>
              <a:gd name="connsiteX2" fmla="*/ 4198060 w 4198060"/>
              <a:gd name="connsiteY2" fmla="*/ 3021648 h 3650200"/>
              <a:gd name="connsiteX3" fmla="*/ 4142653 w 4198060"/>
              <a:gd name="connsiteY3" fmla="*/ 3072005 h 3650200"/>
              <a:gd name="connsiteX4" fmla="*/ 2532040 w 4198060"/>
              <a:gd name="connsiteY4" fmla="*/ 3650200 h 3650200"/>
              <a:gd name="connsiteX5" fmla="*/ 0 w 4198060"/>
              <a:gd name="connsiteY5" fmla="*/ 1118160 h 3650200"/>
              <a:gd name="connsiteX6" fmla="*/ 198981 w 4198060"/>
              <a:gd name="connsiteY6" fmla="*/ 132576 h 3650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4198060" h="3650200">
                <a:moveTo>
                  <a:pt x="262846" y="0"/>
                </a:moveTo>
                <a:lnTo>
                  <a:pt x="4198060" y="0"/>
                </a:lnTo>
                <a:lnTo>
                  <a:pt x="4198060" y="3021648"/>
                </a:lnTo>
                <a:lnTo>
                  <a:pt x="4142653" y="3072005"/>
                </a:lnTo>
                <a:cubicBezTo>
                  <a:pt x="3704967" y="3433216"/>
                  <a:pt x="3143843" y="3650200"/>
                  <a:pt x="2532040" y="3650200"/>
                </a:cubicBezTo>
                <a:cubicBezTo>
                  <a:pt x="1133633" y="3650200"/>
                  <a:pt x="0" y="2516567"/>
                  <a:pt x="0" y="1118160"/>
                </a:cubicBezTo>
                <a:cubicBezTo>
                  <a:pt x="0" y="768558"/>
                  <a:pt x="70852" y="435505"/>
                  <a:pt x="198981" y="132576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" name="Imagem 10"/>
          <p:cNvPicPr>
            <a:picLocks noChangeAspect="1"/>
          </p:cNvPicPr>
          <p:nvPr/>
        </p:nvPicPr>
        <p:blipFill rotWithShape="1">
          <a:blip r:embed="rId2"/>
          <a:srcRect t="29330" b="25659"/>
          <a:stretch>
            <a:fillRect/>
          </a:stretch>
        </p:blipFill>
        <p:spPr>
          <a:xfrm>
            <a:off x="5924265" y="2837001"/>
            <a:ext cx="2742486" cy="2743200"/>
          </a:xfrm>
          <a:custGeom>
            <a:avLst/>
            <a:gdLst/>
            <a:ahLst/>
            <a:cxnLst/>
            <a:rect l="l" t="t" r="r" b="b"/>
            <a:pathLst>
              <a:path w="2880360" h="2880360">
                <a:moveTo>
                  <a:pt x="1440180" y="0"/>
                </a:moveTo>
                <a:cubicBezTo>
                  <a:pt x="2235569" y="0"/>
                  <a:pt x="2880360" y="644791"/>
                  <a:pt x="2880360" y="1440180"/>
                </a:cubicBezTo>
                <a:cubicBezTo>
                  <a:pt x="2880360" y="2235569"/>
                  <a:pt x="2235569" y="2880360"/>
                  <a:pt x="1440180" y="2880360"/>
                </a:cubicBezTo>
                <a:cubicBezTo>
                  <a:pt x="644791" y="2880360"/>
                  <a:pt x="0" y="2235569"/>
                  <a:pt x="0" y="1440180"/>
                </a:cubicBezTo>
                <a:cubicBezTo>
                  <a:pt x="0" y="644791"/>
                  <a:pt x="644791" y="0"/>
                  <a:pt x="1440180" y="0"/>
                </a:cubicBezTo>
                <a:close/>
              </a:path>
            </a:pathLst>
          </a:custGeom>
        </p:spPr>
      </p:pic>
      <p:pic>
        <p:nvPicPr>
          <p:cNvPr id="9" name="Imagem 9"/>
          <p:cNvPicPr>
            <a:picLocks noChangeAspect="1"/>
          </p:cNvPicPr>
          <p:nvPr/>
        </p:nvPicPr>
        <p:blipFill rotWithShape="1">
          <a:blip r:embed="rId3"/>
          <a:srcRect t="10049" r="-2" b="25118"/>
          <a:stretch>
            <a:fillRect/>
          </a:stretch>
        </p:blipFill>
        <p:spPr>
          <a:xfrm>
            <a:off x="8158477" y="2"/>
            <a:ext cx="4033266" cy="3486455"/>
          </a:xfrm>
          <a:custGeom>
            <a:avLst/>
            <a:gdLst/>
            <a:ahLst/>
            <a:cxnLst/>
            <a:rect l="l" t="t" r="r" b="b"/>
            <a:pathLst>
              <a:path w="4034316" h="3486455">
                <a:moveTo>
                  <a:pt x="280681" y="0"/>
                </a:moveTo>
                <a:lnTo>
                  <a:pt x="4034316" y="0"/>
                </a:lnTo>
                <a:lnTo>
                  <a:pt x="4034316" y="2800630"/>
                </a:lnTo>
                <a:lnTo>
                  <a:pt x="3874752" y="2945652"/>
                </a:lnTo>
                <a:cubicBezTo>
                  <a:pt x="3465371" y="3283503"/>
                  <a:pt x="2940535" y="3486455"/>
                  <a:pt x="2368296" y="3486455"/>
                </a:cubicBezTo>
                <a:cubicBezTo>
                  <a:pt x="1060322" y="3486455"/>
                  <a:pt x="0" y="2426133"/>
                  <a:pt x="0" y="1118159"/>
                </a:cubicBezTo>
                <a:cubicBezTo>
                  <a:pt x="0" y="791166"/>
                  <a:pt x="66270" y="479650"/>
                  <a:pt x="186113" y="196311"/>
                </a:cubicBezTo>
                <a:close/>
              </a:path>
            </a:pathLst>
          </a:custGeom>
        </p:spPr>
      </p:pic>
      <p:sp>
        <p:nvSpPr>
          <p:cNvPr id="19" name="Freeform: Shape 1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8961999" y="4032250"/>
            <a:ext cx="3226826" cy="2825750"/>
          </a:xfrm>
          <a:custGeom>
            <a:avLst/>
            <a:gdLst>
              <a:gd name="connsiteX0" fmla="*/ 1888600 w 3227666"/>
              <a:gd name="connsiteY0" fmla="*/ 0 h 2825750"/>
              <a:gd name="connsiteX1" fmla="*/ 3224042 w 3227666"/>
              <a:gd name="connsiteY1" fmla="*/ 553158 h 2825750"/>
              <a:gd name="connsiteX2" fmla="*/ 3227666 w 3227666"/>
              <a:gd name="connsiteY2" fmla="*/ 557146 h 2825750"/>
              <a:gd name="connsiteX3" fmla="*/ 3227666 w 3227666"/>
              <a:gd name="connsiteY3" fmla="*/ 2825750 h 2825750"/>
              <a:gd name="connsiteX4" fmla="*/ 250380 w 3227666"/>
              <a:gd name="connsiteY4" fmla="*/ 2825750 h 2825750"/>
              <a:gd name="connsiteX5" fmla="*/ 227944 w 3227666"/>
              <a:gd name="connsiteY5" fmla="*/ 2788819 h 2825750"/>
              <a:gd name="connsiteX6" fmla="*/ 0 w 3227666"/>
              <a:gd name="connsiteY6" fmla="*/ 1888600 h 2825750"/>
              <a:gd name="connsiteX7" fmla="*/ 1888600 w 3227666"/>
              <a:gd name="connsiteY7" fmla="*/ 0 h 282575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227666" h="2825750">
                <a:moveTo>
                  <a:pt x="1888600" y="0"/>
                </a:moveTo>
                <a:cubicBezTo>
                  <a:pt x="2410123" y="0"/>
                  <a:pt x="2882273" y="211389"/>
                  <a:pt x="3224042" y="553158"/>
                </a:cubicBezTo>
                <a:lnTo>
                  <a:pt x="3227666" y="557146"/>
                </a:lnTo>
                <a:lnTo>
                  <a:pt x="3227666" y="2825750"/>
                </a:lnTo>
                <a:lnTo>
                  <a:pt x="250380" y="2825750"/>
                </a:lnTo>
                <a:lnTo>
                  <a:pt x="227944" y="2788819"/>
                </a:lnTo>
                <a:cubicBezTo>
                  <a:pt x="82574" y="2521217"/>
                  <a:pt x="0" y="2214552"/>
                  <a:pt x="0" y="1888600"/>
                </a:cubicBezTo>
                <a:cubicBezTo>
                  <a:pt x="0" y="845555"/>
                  <a:pt x="845555" y="0"/>
                  <a:pt x="1888600" y="0"/>
                </a:cubicBezTo>
                <a:close/>
              </a:path>
            </a:pathLst>
          </a:custGeom>
          <a:solidFill>
            <a:srgbClr val="FFFFFF">
              <a:alpha val="8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Imagem 8" descr="Uma imagem contendo ao ar livre, grama, jovem, pequeno&#10;&#10;Descrição gerada automaticamente"/>
          <p:cNvPicPr>
            <a:picLocks noChangeAspect="1"/>
          </p:cNvPicPr>
          <p:nvPr/>
        </p:nvPicPr>
        <p:blipFill rotWithShape="1">
          <a:blip r:embed="rId4"/>
          <a:srcRect t="28422" r="4" b="22698"/>
          <a:stretch>
            <a:fillRect/>
          </a:stretch>
        </p:blipFill>
        <p:spPr>
          <a:xfrm>
            <a:off x="9126912" y="4197216"/>
            <a:ext cx="3061913" cy="2660795"/>
          </a:xfrm>
          <a:custGeom>
            <a:avLst/>
            <a:gdLst/>
            <a:ahLst/>
            <a:cxnLst/>
            <a:rect l="l" t="t" r="r" b="b"/>
            <a:pathLst>
              <a:path w="3062710" h="2660795">
                <a:moveTo>
                  <a:pt x="1723644" y="0"/>
                </a:moveTo>
                <a:cubicBezTo>
                  <a:pt x="2259111" y="0"/>
                  <a:pt x="2737550" y="244172"/>
                  <a:pt x="3053691" y="627247"/>
                </a:cubicBezTo>
                <a:lnTo>
                  <a:pt x="3062710" y="639308"/>
                </a:lnTo>
                <a:lnTo>
                  <a:pt x="3062710" y="2660795"/>
                </a:lnTo>
                <a:lnTo>
                  <a:pt x="278239" y="2660795"/>
                </a:lnTo>
                <a:lnTo>
                  <a:pt x="208035" y="2545235"/>
                </a:lnTo>
                <a:cubicBezTo>
                  <a:pt x="75362" y="2301006"/>
                  <a:pt x="0" y="2021126"/>
                  <a:pt x="0" y="1723644"/>
                </a:cubicBezTo>
                <a:cubicBezTo>
                  <a:pt x="0" y="771702"/>
                  <a:pt x="771702" y="0"/>
                  <a:pt x="1723644" y="0"/>
                </a:cubicBezTo>
                <a:close/>
              </a:path>
            </a:pathLst>
          </a:custGeom>
        </p:spPr>
      </p:pic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 lIns="91440" tIns="45720" rIns="91440" bIns="45720" anchor="ctr"/>
          <a:lstStyle/>
          <a:p>
            <a:pPr algn="ctr"/>
            <a:r>
              <a:rPr lang="pt-BR" dirty="0">
                <a:cs typeface="Arial" panose="020B0604020202020204"/>
              </a:rPr>
              <a:t>Ações de combate </a:t>
            </a:r>
            <a:r>
              <a:rPr lang="en-US" dirty="0" err="1">
                <a:cs typeface="Arial" panose="020B0604020202020204"/>
              </a:rPr>
              <a:t>aos</a:t>
            </a:r>
            <a:r>
              <a:rPr lang="en-US" dirty="0">
                <a:cs typeface="Arial" panose="020B0604020202020204"/>
              </a:rPr>
              <a:t> </a:t>
            </a:r>
            <a:r>
              <a:rPr lang="en-US" dirty="0" err="1">
                <a:cs typeface="Arial" panose="020B0604020202020204"/>
              </a:rPr>
              <a:t>focos</a:t>
            </a:r>
            <a:r>
              <a:rPr lang="en-US" dirty="0">
                <a:cs typeface="Arial" panose="020B0604020202020204"/>
              </a:rPr>
              <a:t> do mosquito</a:t>
            </a:r>
            <a:r>
              <a:rPr lang="pt-BR" dirty="0">
                <a:cs typeface="Arial" panose="020B0604020202020204"/>
              </a:rPr>
              <a:t> da Dengue </a:t>
            </a:r>
            <a:endParaRPr lang="pt-BR" dirty="0"/>
          </a:p>
        </p:txBody>
      </p:sp>
      <p:graphicFrame>
        <p:nvGraphicFramePr>
          <p:cNvPr id="6" name="Espaço Reservado para Conteúdo 5"/>
          <p:cNvGraphicFramePr>
            <a:graphicFrameLocks noGrp="1"/>
          </p:cNvGraphicFramePr>
          <p:nvPr>
            <p:ph sz="half" idx="1"/>
          </p:nvPr>
        </p:nvGraphicFramePr>
        <p:xfrm>
          <a:off x="525539" y="2053022"/>
          <a:ext cx="7128122" cy="2873861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90958"/>
                <a:gridCol w="1009291"/>
                <a:gridCol w="1009291"/>
                <a:gridCol w="1009291"/>
                <a:gridCol w="1009291"/>
              </a:tblGrid>
              <a:tr h="410551"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MUTIRÕES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JAN.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FEV.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MAR.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ABR.</a:t>
                      </a:r>
                      <a:endParaRPr lang="pt-BR" dirty="0"/>
                    </a:p>
                  </a:txBody>
                  <a:tcPr marL="0" marR="0" marT="0" marB="0" anchor="ctr"/>
                </a:tc>
              </a:tr>
              <a:tr h="410551">
                <a:tc>
                  <a:txBody>
                    <a:bodyPr/>
                    <a:lstStyle/>
                    <a:p>
                      <a:r>
                        <a:rPr lang="pt-BR" dirty="0"/>
                        <a:t>Nº de Bairros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4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  <a:endParaRPr lang="pt-BR" dirty="0"/>
                    </a:p>
                  </a:txBody>
                  <a:tcPr marL="0" marR="0" marT="0" marB="0" anchor="ctr"/>
                </a:tc>
              </a:tr>
              <a:tr h="821104">
                <a:tc>
                  <a:txBody>
                    <a:bodyPr/>
                    <a:lstStyle/>
                    <a:p>
                      <a:r>
                        <a:rPr lang="pt-BR" dirty="0"/>
                        <a:t>Nº de mutirões realizados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5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6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</a:t>
                      </a:r>
                      <a:endParaRPr lang="pt-BR" dirty="0"/>
                    </a:p>
                  </a:txBody>
                  <a:tcPr marL="0" marR="0" marT="0" marB="0" anchor="ctr"/>
                </a:tc>
              </a:tr>
              <a:tr h="821104">
                <a:tc>
                  <a:txBody>
                    <a:bodyPr/>
                    <a:lstStyle/>
                    <a:p>
                      <a:r>
                        <a:rPr lang="pt-BR" dirty="0"/>
                        <a:t>Nº de possíveis criadouros eliminados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7440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3057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9195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3588</a:t>
                      </a:r>
                      <a:endParaRPr lang="pt-BR" dirty="0"/>
                    </a:p>
                  </a:txBody>
                  <a:tcPr marL="0" marR="0" marT="0" marB="0" anchor="ctr"/>
                </a:tc>
              </a:tr>
              <a:tr h="410551">
                <a:tc>
                  <a:txBody>
                    <a:bodyPr/>
                    <a:lstStyle/>
                    <a:p>
                      <a:r>
                        <a:rPr lang="pt-BR" dirty="0"/>
                        <a:t>Nº Focos Município</a:t>
                      </a:r>
                      <a:endParaRPr lang="pt-BR" dirty="0" err="1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182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211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203</a:t>
                      </a:r>
                      <a:endParaRPr lang="pt-BR" dirty="0"/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dirty="0"/>
                        <a:t>166</a:t>
                      </a:r>
                      <a:endParaRPr lang="pt-BR" dirty="0"/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pic>
        <p:nvPicPr>
          <p:cNvPr id="8" name="Imagem 8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485880" y="1614851"/>
            <a:ext cx="3257669" cy="4992423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>
            <a:spLocks noGrp="1" noRot="1" noChangeAspect="1" noMove="1" noResize="1" noEditPoints="1" noAdjustHandles="1" noChangeArrowheads="1" noChangeShapeType="1" noTextEdit="1"/>
          </p:cNvSpPr>
          <p:nvPr/>
        </p:nvSpPr>
        <p:spPr>
          <a:xfrm>
            <a:off x="0" y="0"/>
            <a:ext cx="4057992" cy="6858000"/>
          </a:xfrm>
          <a:prstGeom prst="rect">
            <a:avLst/>
          </a:prstGeom>
          <a:solidFill>
            <a:srgbClr val="4040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529758" y="1711475"/>
            <a:ext cx="3122596" cy="4401217"/>
          </a:xfrm>
        </p:spPr>
        <p:txBody>
          <a:bodyPr lIns="91440" tIns="45720" rIns="91440" bIns="45720" anchor="t">
            <a:normAutofit/>
          </a:bodyPr>
          <a:lstStyle/>
          <a:p>
            <a:r>
              <a:rPr lang="pt-BR" sz="4400" b="1" dirty="0">
                <a:solidFill>
                  <a:srgbClr val="FFFFFF"/>
                </a:solidFill>
                <a:cs typeface="Arial" panose="020B0604020202020204"/>
              </a:rPr>
              <a:t>Coleta de Pneus Inservíveis</a:t>
            </a:r>
            <a:endParaRPr lang="pt-BR" sz="4400" b="1" dirty="0">
              <a:solidFill>
                <a:srgbClr val="FFFFFF"/>
              </a:solidFill>
              <a:cs typeface="Arial" panose="020B0604020202020204"/>
            </a:endParaRPr>
          </a:p>
        </p:txBody>
      </p:sp>
      <p:pic>
        <p:nvPicPr>
          <p:cNvPr id="5" name="Imagem 5"/>
          <p:cNvPicPr>
            <a:picLocks noGrp="1" noChangeAspect="1"/>
          </p:cNvPicPr>
          <p:nvPr>
            <p:ph sz="half" idx="1"/>
          </p:nvPr>
        </p:nvPicPr>
        <p:blipFill>
          <a:blip r:embed="rId1"/>
          <a:stretch>
            <a:fillRect/>
          </a:stretch>
        </p:blipFill>
        <p:spPr>
          <a:xfrm>
            <a:off x="4457033" y="1412489"/>
            <a:ext cx="3271752" cy="4363844"/>
          </a:xfrm>
        </p:spPr>
      </p:pic>
      <p:cxnSp>
        <p:nvCxnSpPr>
          <p:cNvPr id="11" name="Straight Connector 10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8127753" y="1412488"/>
            <a:ext cx="0" cy="3657600"/>
          </a:xfrm>
          <a:prstGeom prst="line">
            <a:avLst/>
          </a:prstGeom>
          <a:ln w="127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agem 6" descr="Uma imagem contendo edifício, pessoa, mulher, homem&#10;&#10;Descrição gerada automaticamente"/>
          <p:cNvPicPr>
            <a:picLocks noGrp="1" noChangeAspect="1"/>
          </p:cNvPicPr>
          <p:nvPr>
            <p:ph sz="half" idx="2"/>
          </p:nvPr>
        </p:nvPicPr>
        <p:blipFill>
          <a:blip r:embed="rId2"/>
          <a:stretch>
            <a:fillRect/>
          </a:stretch>
        </p:blipFill>
        <p:spPr>
          <a:xfrm>
            <a:off x="8449955" y="1463165"/>
            <a:ext cx="3195763" cy="4262491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45603" y="5187669"/>
            <a:ext cx="11869803" cy="1189057"/>
          </a:xfrm>
          <a:prstGeom prst="ellipse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algn="ctr">
              <a:lnSpc>
                <a:spcPct val="90000"/>
              </a:lnSpc>
            </a:pPr>
            <a:br>
              <a:rPr lang="en-US" altLang="en-US" sz="2400" b="1" dirty="0">
                <a:solidFill>
                  <a:schemeClr val="tx1"/>
                </a:solidFill>
              </a:rPr>
            </a:br>
            <a:br>
              <a:rPr lang="en-US" altLang="en-US" sz="2400" b="1" dirty="0"/>
            </a:br>
            <a:br>
              <a:rPr lang="en-US" altLang="en-US" sz="2400" b="1" dirty="0"/>
            </a:br>
            <a:br>
              <a:rPr lang="en-US" altLang="en-US" sz="2400" b="1" dirty="0"/>
            </a:br>
            <a:br>
              <a:rPr lang="en-US" altLang="en-US" sz="2400" b="1" dirty="0"/>
            </a:br>
            <a:br>
              <a:rPr lang="en-US" altLang="en-US" sz="2400" b="1" dirty="0"/>
            </a:br>
            <a:r>
              <a:rPr lang="en-US" alt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Centro de 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Atendimento</a:t>
            </a:r>
            <a:r>
              <a:rPr lang="en-US" alt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às</a:t>
            </a:r>
            <a:r>
              <a:rPr lang="en-US" altLang="en-US" sz="2800" b="1" dirty="0">
                <a:solidFill>
                  <a:schemeClr val="tx1"/>
                </a:solidFill>
              </a:rPr>
              <a:t> 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vítimas</a:t>
            </a:r>
            <a:r>
              <a:rPr lang="en-US" altLang="en-US" sz="2800" b="1" dirty="0">
                <a:solidFill>
                  <a:schemeClr val="tx1"/>
                </a:solidFill>
              </a:rPr>
              <a:t> </a:t>
            </a:r>
            <a:r>
              <a:rPr lang="en-US" alt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de</a:t>
            </a:r>
            <a:r>
              <a:rPr lang="en-US" altLang="en-US" sz="2800" b="1" dirty="0">
                <a:solidFill>
                  <a:schemeClr val="tx1"/>
                </a:solidFill>
              </a:rPr>
              <a:t>  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violência</a:t>
            </a:r>
            <a:r>
              <a:rPr lang="en-US" altLang="en-US" sz="2800" b="1" dirty="0">
                <a:solidFill>
                  <a:schemeClr val="tx1"/>
                </a:solidFill>
              </a:rPr>
              <a:t> 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doméstica</a:t>
            </a:r>
            <a:r>
              <a:rPr lang="en-US" alt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inicia</a:t>
            </a:r>
            <a:r>
              <a:rPr lang="en-US" altLang="en-US" sz="2800" b="1" dirty="0">
                <a:solidFill>
                  <a:schemeClr val="tx1"/>
                </a:solidFill>
              </a:rPr>
              <a:t> 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seus</a:t>
            </a:r>
            <a:r>
              <a:rPr lang="en-US" altLang="en-US" sz="2800" b="1" dirty="0">
                <a:solidFill>
                  <a:schemeClr val="tx1"/>
                </a:solidFill>
              </a:rPr>
              <a:t> 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trabalhos</a:t>
            </a:r>
            <a:r>
              <a:rPr lang="en-US" altLang="en-US" sz="2800" b="1" dirty="0">
                <a:solidFill>
                  <a:schemeClr val="tx1"/>
                </a:solidFill>
              </a:rPr>
              <a:t> 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ainda</a:t>
            </a:r>
            <a:r>
              <a:rPr lang="en-US" altLang="en-US" sz="2800" b="1" kern="1200" dirty="0">
                <a:solidFill>
                  <a:schemeClr val="tx1"/>
                </a:solidFill>
                <a:latin typeface="+mj-lt"/>
                <a:ea typeface="+mj-ea"/>
                <a:cs typeface="+mj-cs"/>
              </a:rPr>
              <a:t> no 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primeiro </a:t>
            </a:r>
            <a:r>
              <a:rPr lang="pt-BR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T</a:t>
            </a:r>
            <a:r>
              <a:rPr lang="en-US" altLang="en-US" sz="2800" b="1" kern="1200" dirty="0" err="1">
                <a:solidFill>
                  <a:schemeClr val="tx1"/>
                </a:solidFill>
                <a:latin typeface="+mj-lt"/>
                <a:ea typeface="+mj-ea"/>
                <a:cs typeface="+mj-cs"/>
              </a:rPr>
              <a:t>rimestre</a:t>
            </a:r>
            <a:endParaRPr lang="en-US" altLang="en-US" sz="2800" b="1" kern="1200">
              <a:solidFill>
                <a:schemeClr val="tx1"/>
              </a:solidFill>
              <a:latin typeface="+mj-lt"/>
              <a:ea typeface="+mj-ea"/>
              <a:cs typeface="Arial" panose="020B0604020202020204"/>
            </a:endParaRPr>
          </a:p>
        </p:txBody>
      </p:sp>
      <p:pic>
        <p:nvPicPr>
          <p:cNvPr id="4" name="Imagem 4"/>
          <p:cNvPicPr>
            <a:picLocks noChangeAspect="1"/>
          </p:cNvPicPr>
          <p:nvPr/>
        </p:nvPicPr>
        <p:blipFill rotWithShape="1">
          <a:blip r:embed="rId1"/>
          <a:srcRect t="102" r="2" b="23223"/>
          <a:stretch>
            <a:fillRect/>
          </a:stretch>
        </p:blipFill>
        <p:spPr>
          <a:xfrm>
            <a:off x="321544" y="320511"/>
            <a:ext cx="3793772" cy="3930978"/>
          </a:xfrm>
          <a:prstGeom prst="rect">
            <a:avLst/>
          </a:prstGeom>
        </p:spPr>
      </p:pic>
      <p:pic>
        <p:nvPicPr>
          <p:cNvPr id="3" name="Imagem 3" descr="Uma imagem contendo no interior, pessoa, em pé, homem&#10;&#10;Descrição gerada automaticamente"/>
          <p:cNvPicPr>
            <a:picLocks noChangeAspect="1"/>
          </p:cNvPicPr>
          <p:nvPr/>
        </p:nvPicPr>
        <p:blipFill rotWithShape="1">
          <a:blip r:embed="rId2"/>
          <a:srcRect t="6709" r="1" b="15579"/>
          <a:stretch>
            <a:fillRect/>
          </a:stretch>
        </p:blipFill>
        <p:spPr>
          <a:xfrm>
            <a:off x="4197291" y="320511"/>
            <a:ext cx="3793772" cy="3930978"/>
          </a:xfrm>
          <a:prstGeom prst="rect">
            <a:avLst/>
          </a:prstGeom>
        </p:spPr>
      </p:pic>
      <p:pic>
        <p:nvPicPr>
          <p:cNvPr id="5" name="Imagem 5"/>
          <p:cNvPicPr>
            <a:picLocks noChangeAspect="1"/>
          </p:cNvPicPr>
          <p:nvPr/>
        </p:nvPicPr>
        <p:blipFill rotWithShape="1">
          <a:blip r:embed="rId3"/>
          <a:srcRect l="32983" r="12730"/>
          <a:stretch>
            <a:fillRect/>
          </a:stretch>
        </p:blipFill>
        <p:spPr>
          <a:xfrm>
            <a:off x="8073039" y="320511"/>
            <a:ext cx="3793771" cy="3930978"/>
          </a:xfrm>
          <a:prstGeom prst="rect">
            <a:avLst/>
          </a:prstGeom>
        </p:spPr>
      </p:pic>
      <p:cxnSp>
        <p:nvCxnSpPr>
          <p:cNvPr id="33" name="Straight Connector 32"/>
          <p:cNvCxnSpPr>
            <a:cxnSpLocks noGrp="1" noRot="1" noChangeAspect="1" noMove="1" noResize="1" noEditPoints="1" noAdjustHandles="1" noChangeArrowheads="1" noChangeShapeType="1"/>
          </p:cNvCxnSpPr>
          <p:nvPr/>
        </p:nvCxnSpPr>
        <p:spPr>
          <a:xfrm>
            <a:off x="1523603" y="5778706"/>
            <a:ext cx="9141618" cy="0"/>
          </a:xfrm>
          <a:prstGeom prst="line">
            <a:avLst/>
          </a:prstGeom>
          <a:ln w="19050">
            <a:solidFill>
              <a:srgbClr val="BA796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theme/theme1.xml><?xml version="1.0" encoding="utf-8"?>
<a:theme xmlns:a="http://schemas.openxmlformats.org/drawingml/2006/main" name="Data Pie Charts">
  <a:themeElements>
    <a:clrScheme name="Data Pie Charts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Data Pie Charts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Data Pie Charts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ata Pie Charts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ata Pie Charts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o Offic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Tema do Office">
  <a:themeElements>
    <a:clrScheme name="Woodgrain_16x9">
      <a:dk1>
        <a:sysClr val="windowText" lastClr="000000"/>
      </a:dk1>
      <a:lt1>
        <a:sysClr val="window" lastClr="FFFFFF"/>
      </a:lt1>
      <a:dk2>
        <a:srgbClr val="90B365"/>
      </a:dk2>
      <a:lt2>
        <a:srgbClr val="EEECE1"/>
      </a:lt2>
      <a:accent1>
        <a:srgbClr val="4283D2"/>
      </a:accent1>
      <a:accent2>
        <a:srgbClr val="6E9D35"/>
      </a:accent2>
      <a:accent3>
        <a:srgbClr val="DE6742"/>
      </a:accent3>
      <a:accent4>
        <a:srgbClr val="8F73DF"/>
      </a:accent4>
      <a:accent5>
        <a:srgbClr val="CB991B"/>
      </a:accent5>
      <a:accent6>
        <a:srgbClr val="7F7F7F"/>
      </a:accent6>
      <a:hlink>
        <a:srgbClr val="90B365"/>
      </a:hlink>
      <a:folHlink>
        <a:srgbClr val="7F7F7F"/>
      </a:folHlink>
    </a:clrScheme>
    <a:fontScheme name="Century">
      <a:majorFont>
        <a:latin typeface="Century"/>
        <a:ea typeface=""/>
        <a:cs typeface=""/>
      </a:majorFont>
      <a:minorFont>
        <a:latin typeface="Century"/>
        <a:ea typeface=""/>
        <a:cs typeface=""/>
      </a:minorFont>
    </a:fontScheme>
    <a:fmtScheme name="Elemental">
      <a: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48000">
              <a:schemeClr val="phClr">
                <a:tint val="54000"/>
                <a:satMod val="140000"/>
              </a:schemeClr>
            </a:gs>
            <a:gs pos="100000">
              <a:schemeClr val="phClr">
                <a:tint val="24000"/>
                <a:satMod val="260000"/>
              </a:schemeClr>
            </a:gs>
          </a:gsLst>
          <a:lin ang="16200000" scaled="1"/>
        </a:gradFill>
        <a:gradFill rotWithShape="1">
          <a:gsLst>
            <a:gs pos="0">
              <a:schemeClr val="phClr"/>
            </a:gs>
            <a:gs pos="100000">
              <a:schemeClr val="phClr">
                <a:shade val="48000"/>
                <a:satMod val="180000"/>
                <a:lumMod val="94000"/>
              </a:schemeClr>
            </a:gs>
            <a:gs pos="100000">
              <a:schemeClr val="phClr">
                <a:shade val="48000"/>
                <a:satMod val="180000"/>
                <a:lumMod val="94000"/>
              </a:schemeClr>
            </a:gs>
          </a:gsLst>
          <a:lin ang="4140000" scaled="1"/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12700" dir="5400000" sx="102000" sy="102000" rotWithShape="0">
              <a:srgbClr val="000000">
                <a:alpha val="32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9800000"/>
            </a:lightRig>
          </a:scene3d>
          <a:sp3d prstMaterial="plastic">
            <a:bevelT w="25400" h="19050"/>
          </a:sp3d>
        </a:effectStyle>
        <a:effectStyle>
          <a:effectLst>
            <a:outerShdw blurRad="114300" dist="114300" dir="5400000" rotWithShape="0">
              <a:srgbClr val="000000">
                <a:alpha val="7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plastic">
            <a:bevelT w="38100" h="3175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tf02801115</Template>
  <TotalTime>0</TotalTime>
  <Words>2835</Words>
  <Application>WPS Presentation</Application>
  <PresentationFormat>Personalizar</PresentationFormat>
  <Paragraphs>503</Paragraphs>
  <Slides>24</Slides>
  <Notes>0</Notes>
  <HiddenSlides>0</HiddenSlides>
  <MMClips>0</MMClips>
  <ScaleCrop>false</ScaleCrop>
  <HeadingPairs>
    <vt:vector size="6" baseType="variant">
      <vt:variant>
        <vt:lpstr>已用的字体</vt:lpstr>
      </vt:variant>
      <vt:variant>
        <vt:i4>8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24</vt:i4>
      </vt:variant>
    </vt:vector>
  </HeadingPairs>
  <TitlesOfParts>
    <vt:vector size="33" baseType="lpstr">
      <vt:lpstr>Arial</vt:lpstr>
      <vt:lpstr>SimSun</vt:lpstr>
      <vt:lpstr>Wingdings</vt:lpstr>
      <vt:lpstr>Microsoft YaHei</vt:lpstr>
      <vt:lpstr>Arial Unicode MS</vt:lpstr>
      <vt:lpstr>Century</vt:lpstr>
      <vt:lpstr>Arial</vt:lpstr>
      <vt:lpstr>Calibri</vt:lpstr>
      <vt:lpstr>Data Pie Charts</vt:lpstr>
      <vt:lpstr>PRESTAÇÃO DE CONTAS   JANEIRO - ABRIL  1º QUADRIMESTRE DE 2022</vt:lpstr>
      <vt:lpstr>Vigilância Epidemiológica - 2022</vt:lpstr>
      <vt:lpstr>PowerPoint 演示文稿</vt:lpstr>
      <vt:lpstr>VACINAÇÃO COVID</vt:lpstr>
      <vt:lpstr>Combate aos focos do mosquito </vt:lpstr>
      <vt:lpstr>Combate aos focos do mosquito </vt:lpstr>
      <vt:lpstr>Ações de combate aos focos do mosquito da Dengue </vt:lpstr>
      <vt:lpstr>Coleta de Pneus Inservíveis</vt:lpstr>
      <vt:lpstr>      Centro de Atendimento às vítimas de  violência doméstica inicia seus trabalhos ainda no primeiro Trimestre</vt:lpstr>
      <vt:lpstr>Treinamentos e Capacitações</vt:lpstr>
      <vt:lpstr>PlanificaSUS</vt:lpstr>
      <vt:lpstr>Melhor em Casa</vt:lpstr>
      <vt:lpstr>Matriciamento das Equipes de ESF com Psicologia e Fonoaudiologia</vt:lpstr>
      <vt:lpstr>Fonoaudiologia e Teste da Linguinha</vt:lpstr>
      <vt:lpstr>Projeto Terapêutico Caps</vt:lpstr>
      <vt:lpstr>DOCE CUIDAR</vt:lpstr>
      <vt:lpstr>Oficinas Culturais</vt:lpstr>
      <vt:lpstr>MUTIRÕES  EM OFTALMOLOGIA</vt:lpstr>
      <vt:lpstr>CIRGURGIAS ELETIVAS</vt:lpstr>
      <vt:lpstr>CIRURGIAS ELETIVAS HSA </vt:lpstr>
      <vt:lpstr>MUTIRÃO DE USG</vt:lpstr>
      <vt:lpstr>ODONTOLOGIA</vt:lpstr>
      <vt:lpstr>CEO</vt:lpstr>
      <vt:lpstr>SECRETARIA MUNICIPAL DE SAÚDE 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Layout do Título</dc:title>
  <dc:creator>usuario</dc:creator>
  <cp:lastModifiedBy>google1594839836</cp:lastModifiedBy>
  <cp:revision>593</cp:revision>
  <dcterms:created xsi:type="dcterms:W3CDTF">2018-05-26T17:21:00Z</dcterms:created>
  <dcterms:modified xsi:type="dcterms:W3CDTF">2022-09-22T12:21:02Z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nternalTags">
    <vt:lpwstr/>
  </property>
  <property fmtid="{D5CDD505-2E9C-101B-9397-08002B2CF9AE}" pid="3" name="ContentTypeId">
    <vt:lpwstr>0x0101006EDDDB5EE6D98C44930B742096920B300400F5B6D36B3EF94B4E9A635CDF2A18F5B8</vt:lpwstr>
  </property>
  <property fmtid="{D5CDD505-2E9C-101B-9397-08002B2CF9AE}" pid="4" name="FeatureTags">
    <vt:lpwstr/>
  </property>
  <property fmtid="{D5CDD505-2E9C-101B-9397-08002B2CF9AE}" pid="5" name="LocalizationTags">
    <vt:lpwstr/>
  </property>
  <property fmtid="{D5CDD505-2E9C-101B-9397-08002B2CF9AE}" pid="6" name="ScenarioTags">
    <vt:lpwstr/>
  </property>
  <property fmtid="{D5CDD505-2E9C-101B-9397-08002B2CF9AE}" pid="7" name="CampaignTags">
    <vt:lpwstr/>
  </property>
  <property fmtid="{D5CDD505-2E9C-101B-9397-08002B2CF9AE}" pid="8" name="KSOProductBuildVer">
    <vt:lpwstr>1046-11.2.0.11306</vt:lpwstr>
  </property>
  <property fmtid="{D5CDD505-2E9C-101B-9397-08002B2CF9AE}" pid="9" name="ICV">
    <vt:lpwstr>EC80B632270643CE8B17D018BF0FDBC6</vt:lpwstr>
  </property>
</Properties>
</file>